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5.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ags/tag1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65" r:id="rId4"/>
    <p:sldMasterId id="2147484454" r:id="rId5"/>
    <p:sldMasterId id="2147484384" r:id="rId6"/>
    <p:sldMasterId id="2147484407" r:id="rId7"/>
    <p:sldMasterId id="2147484412" r:id="rId8"/>
    <p:sldMasterId id="2147484435" r:id="rId9"/>
  </p:sldMasterIdLst>
  <p:notesMasterIdLst>
    <p:notesMasterId r:id="rId87"/>
  </p:notesMasterIdLst>
  <p:handoutMasterIdLst>
    <p:handoutMasterId r:id="rId88"/>
  </p:handoutMasterIdLst>
  <p:sldIdLst>
    <p:sldId id="1424" r:id="rId10"/>
    <p:sldId id="1378" r:id="rId11"/>
    <p:sldId id="1501" r:id="rId12"/>
    <p:sldId id="1502" r:id="rId13"/>
    <p:sldId id="1500" r:id="rId14"/>
    <p:sldId id="1503" r:id="rId15"/>
    <p:sldId id="1381" r:id="rId16"/>
    <p:sldId id="1414" r:id="rId17"/>
    <p:sldId id="1492" r:id="rId18"/>
    <p:sldId id="1498" r:id="rId19"/>
    <p:sldId id="1493" r:id="rId20"/>
    <p:sldId id="1494" r:id="rId21"/>
    <p:sldId id="1495" r:id="rId22"/>
    <p:sldId id="1496" r:id="rId23"/>
    <p:sldId id="1499" r:id="rId24"/>
    <p:sldId id="1415" r:id="rId25"/>
    <p:sldId id="1416" r:id="rId26"/>
    <p:sldId id="1392" r:id="rId27"/>
    <p:sldId id="1366" r:id="rId28"/>
    <p:sldId id="1425" r:id="rId29"/>
    <p:sldId id="1426" r:id="rId30"/>
    <p:sldId id="1435" r:id="rId31"/>
    <p:sldId id="1436" r:id="rId32"/>
    <p:sldId id="1437" r:id="rId33"/>
    <p:sldId id="1438" r:id="rId34"/>
    <p:sldId id="1439" r:id="rId35"/>
    <p:sldId id="1440" r:id="rId36"/>
    <p:sldId id="1441" r:id="rId37"/>
    <p:sldId id="1442" r:id="rId38"/>
    <p:sldId id="1443" r:id="rId39"/>
    <p:sldId id="1445" r:id="rId40"/>
    <p:sldId id="1446" r:id="rId41"/>
    <p:sldId id="1447" r:id="rId42"/>
    <p:sldId id="1448" r:id="rId43"/>
    <p:sldId id="1449" r:id="rId44"/>
    <p:sldId id="1450" r:id="rId45"/>
    <p:sldId id="1444" r:id="rId46"/>
    <p:sldId id="1451" r:id="rId47"/>
    <p:sldId id="1452" r:id="rId48"/>
    <p:sldId id="1453" r:id="rId49"/>
    <p:sldId id="1454" r:id="rId50"/>
    <p:sldId id="1455" r:id="rId51"/>
    <p:sldId id="1456" r:id="rId52"/>
    <p:sldId id="1457" r:id="rId53"/>
    <p:sldId id="1458" r:id="rId54"/>
    <p:sldId id="1459" r:id="rId55"/>
    <p:sldId id="1460" r:id="rId56"/>
    <p:sldId id="1461" r:id="rId57"/>
    <p:sldId id="1462" r:id="rId58"/>
    <p:sldId id="1463" r:id="rId59"/>
    <p:sldId id="1464" r:id="rId60"/>
    <p:sldId id="1465" r:id="rId61"/>
    <p:sldId id="1466" r:id="rId62"/>
    <p:sldId id="1467" r:id="rId63"/>
    <p:sldId id="1468" r:id="rId64"/>
    <p:sldId id="1469" r:id="rId65"/>
    <p:sldId id="1470" r:id="rId66"/>
    <p:sldId id="1471" r:id="rId67"/>
    <p:sldId id="1472" r:id="rId68"/>
    <p:sldId id="1474" r:id="rId69"/>
    <p:sldId id="1476" r:id="rId70"/>
    <p:sldId id="1477" r:id="rId71"/>
    <p:sldId id="1478" r:id="rId72"/>
    <p:sldId id="1479" r:id="rId73"/>
    <p:sldId id="1480" r:id="rId74"/>
    <p:sldId id="1481" r:id="rId75"/>
    <p:sldId id="1482" r:id="rId76"/>
    <p:sldId id="1483" r:id="rId77"/>
    <p:sldId id="1484" r:id="rId78"/>
    <p:sldId id="1475" r:id="rId79"/>
    <p:sldId id="1485" r:id="rId80"/>
    <p:sldId id="1486" r:id="rId81"/>
    <p:sldId id="1487" r:id="rId82"/>
    <p:sldId id="1488" r:id="rId83"/>
    <p:sldId id="1489" r:id="rId84"/>
    <p:sldId id="1490" r:id="rId85"/>
    <p:sldId id="1491" r:id="rId86"/>
  </p:sldIdLst>
  <p:sldSz cx="9326563"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 ADF" id="{A073DAE3-B461-442F-A3D3-6642BD875E45}">
          <p14:sldIdLst>
            <p14:sldId id="1424"/>
            <p14:sldId id="1378"/>
            <p14:sldId id="1501"/>
            <p14:sldId id="1502"/>
            <p14:sldId id="1500"/>
            <p14:sldId id="1503"/>
            <p14:sldId id="1381"/>
            <p14:sldId id="1414"/>
            <p14:sldId id="1492"/>
            <p14:sldId id="1498"/>
            <p14:sldId id="1493"/>
            <p14:sldId id="1494"/>
            <p14:sldId id="1495"/>
            <p14:sldId id="1496"/>
            <p14:sldId id="1499"/>
            <p14:sldId id="1415"/>
            <p14:sldId id="1416"/>
            <p14:sldId id="1392"/>
            <p14:sldId id="1366"/>
            <p14:sldId id="1425"/>
            <p14:sldId id="1426"/>
            <p14:sldId id="1435"/>
            <p14:sldId id="1436"/>
            <p14:sldId id="1437"/>
            <p14:sldId id="1438"/>
            <p14:sldId id="1439"/>
            <p14:sldId id="1440"/>
            <p14:sldId id="1441"/>
            <p14:sldId id="1442"/>
            <p14:sldId id="1443"/>
            <p14:sldId id="1445"/>
            <p14:sldId id="1446"/>
            <p14:sldId id="1447"/>
            <p14:sldId id="1448"/>
            <p14:sldId id="1449"/>
            <p14:sldId id="1450"/>
            <p14:sldId id="1444"/>
            <p14:sldId id="1451"/>
            <p14:sldId id="1452"/>
            <p14:sldId id="1453"/>
            <p14:sldId id="1454"/>
            <p14:sldId id="1455"/>
            <p14:sldId id="1456"/>
            <p14:sldId id="1457"/>
            <p14:sldId id="1458"/>
            <p14:sldId id="1459"/>
            <p14:sldId id="1460"/>
            <p14:sldId id="1461"/>
            <p14:sldId id="1462"/>
            <p14:sldId id="1463"/>
            <p14:sldId id="1464"/>
            <p14:sldId id="1465"/>
            <p14:sldId id="1466"/>
            <p14:sldId id="1467"/>
            <p14:sldId id="1468"/>
            <p14:sldId id="1469"/>
            <p14:sldId id="1470"/>
            <p14:sldId id="1471"/>
            <p14:sldId id="1472"/>
            <p14:sldId id="1474"/>
            <p14:sldId id="1476"/>
            <p14:sldId id="1477"/>
            <p14:sldId id="1478"/>
            <p14:sldId id="1479"/>
            <p14:sldId id="1480"/>
            <p14:sldId id="1481"/>
            <p14:sldId id="1482"/>
            <p14:sldId id="1483"/>
            <p14:sldId id="1484"/>
            <p14:sldId id="1475"/>
            <p14:sldId id="1485"/>
            <p14:sldId id="1486"/>
            <p14:sldId id="1487"/>
            <p14:sldId id="1488"/>
            <p14:sldId id="1489"/>
            <p14:sldId id="1490"/>
            <p14:sldId id="149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000000"/>
    <a:srgbClr val="525252"/>
    <a:srgbClr val="FFFFFF"/>
    <a:srgbClr val="002050"/>
    <a:srgbClr val="E81123"/>
    <a:srgbClr val="0078D7"/>
    <a:srgbClr val="107C10"/>
    <a:srgbClr val="008272"/>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456" autoAdjust="0"/>
    <p:restoredTop sz="91784" autoAdjust="0"/>
  </p:normalViewPr>
  <p:slideViewPr>
    <p:cSldViewPr>
      <p:cViewPr varScale="1">
        <p:scale>
          <a:sx n="61" d="100"/>
          <a:sy n="61" d="100"/>
        </p:scale>
        <p:origin x="64" y="48"/>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83" d="100"/>
          <a:sy n="83" d="100"/>
        </p:scale>
        <p:origin x="385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slide" Target="slides/slide54.xml"/><Relationship Id="rId68" Type="http://schemas.openxmlformats.org/officeDocument/2006/relationships/slide" Target="slides/slide59.xml"/><Relationship Id="rId76" Type="http://schemas.openxmlformats.org/officeDocument/2006/relationships/slide" Target="slides/slide67.xml"/><Relationship Id="rId84" Type="http://schemas.openxmlformats.org/officeDocument/2006/relationships/slide" Target="slides/slide75.xml"/><Relationship Id="rId89" Type="http://schemas.openxmlformats.org/officeDocument/2006/relationships/commentAuthors" Target="commentAuthors.xml"/><Relationship Id="rId7" Type="http://schemas.openxmlformats.org/officeDocument/2006/relationships/slideMaster" Target="slideMasters/slideMaster4.xml"/><Relationship Id="rId71" Type="http://schemas.openxmlformats.org/officeDocument/2006/relationships/slide" Target="slides/slide62.xml"/><Relationship Id="rId92"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slide" Target="slides/slide65.xml"/><Relationship Id="rId79" Type="http://schemas.openxmlformats.org/officeDocument/2006/relationships/slide" Target="slides/slide70.xml"/><Relationship Id="rId87"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slide" Target="slides/slide52.xml"/><Relationship Id="rId82" Type="http://schemas.openxmlformats.org/officeDocument/2006/relationships/slide" Target="slides/slide73.xml"/><Relationship Id="rId90" Type="http://schemas.openxmlformats.org/officeDocument/2006/relationships/presProps" Target="presProps.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slide" Target="slides/slide68.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slide" Target="slides/slide76.xml"/><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handoutMaster" Target="handoutMasters/handoutMaster1.xml"/><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Machine Learning, Analytics &amp; Data Science Conference</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2/3/2019 1:38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Machine Learning, Analytics &amp; Data Science Conference</a:t>
            </a:r>
          </a:p>
        </p:txBody>
      </p:sp>
      <p:sp>
        <p:nvSpPr>
          <p:cNvPr id="9" name="Slide Image Placeholder 8"/>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2/3/2019 1:38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noFill/>
          <a:ln>
            <a:solidFill>
              <a:srgbClr val="000000"/>
            </a:solidFill>
            <a:miter lim="800000"/>
            <a:headEnd/>
            <a:tailEnd/>
          </a:ln>
        </p:spPr>
      </p:sp>
      <p:sp>
        <p:nvSpPr>
          <p:cNvPr id="1464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5452584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r>
              <a:rPr lang="en-US" smtClean="0"/>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2/3/2019 1:38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529797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r>
              <a:rPr lang="en-US" smtClean="0"/>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2/3/2019 1:38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0571035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r>
              <a:rPr lang="en-US" smtClean="0"/>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2/3/2019 1:38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4072275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2/3/2019 1:38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767307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Cortana Analytics Suite delivers an end-to-end platform with integrated and comprehensive set of tools and services to help you build intelligent applications that let you easily take advantage of Advanced Analytics.</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First Cortana Analytics Suite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a:t>
            </a:r>
            <a:r>
              <a:rPr lang="en-US" sz="900" kern="1200" dirty="0" smtClean="0">
                <a:solidFill>
                  <a:schemeClr val="tx1"/>
                </a:solidFill>
                <a:effectLst/>
                <a:latin typeface="Segoe UI Light" pitchFamily="34" charset="0"/>
                <a:ea typeface="+mn-ea"/>
                <a:cs typeface="+mn-cs"/>
              </a:rPr>
              <a:t>columns </a:t>
            </a:r>
            <a:r>
              <a:rPr lang="en-US" sz="900" kern="1200" dirty="0">
                <a:solidFill>
                  <a:schemeClr val="tx1"/>
                </a:solidFill>
                <a:effectLst/>
                <a:latin typeface="Segoe UI Light" pitchFamily="34" charset="0"/>
                <a:ea typeface="+mn-ea"/>
                <a:cs typeface="+mn-cs"/>
              </a:rPr>
              <a:t>as dates vs. currency </a:t>
            </a:r>
            <a:r>
              <a:rPr lang="en-US" sz="900" kern="1200" dirty="0" err="1">
                <a:solidFill>
                  <a:schemeClr val="tx1"/>
                </a:solidFill>
                <a:effectLst/>
                <a:latin typeface="Segoe UI Light" pitchFamily="34" charset="0"/>
                <a:ea typeface="+mn-ea"/>
                <a:cs typeface="+mn-cs"/>
              </a:rPr>
              <a:t>etc</a:t>
            </a:r>
            <a:r>
              <a:rPr lang="en-US" sz="900" kern="1200" dirty="0">
                <a:solidFill>
                  <a:schemeClr val="tx1"/>
                </a:solidFill>
                <a:effectLst/>
                <a:latin typeface="Segoe UI Light" pitchFamily="34" charset="0"/>
                <a:ea typeface="+mn-ea"/>
                <a:cs typeface="+mn-cs"/>
              </a:rPr>
              <a:t>).  Think ETL (Extract, Transform, Load) in the cloud. Event hub does the same for </a:t>
            </a:r>
            <a:r>
              <a:rPr lang="en-US" sz="900" kern="1200" dirty="0" err="1">
                <a:solidFill>
                  <a:schemeClr val="tx1"/>
                </a:solidFill>
                <a:effectLst/>
                <a:latin typeface="Segoe UI Light" pitchFamily="34" charset="0"/>
                <a:ea typeface="+mn-ea"/>
                <a:cs typeface="+mn-cs"/>
              </a:rPr>
              <a:t>IoT</a:t>
            </a:r>
            <a:r>
              <a:rPr lang="en-US" sz="900" kern="1200" dirty="0">
                <a:solidFill>
                  <a:schemeClr val="tx1"/>
                </a:solidFill>
                <a:effectLst/>
                <a:latin typeface="Segoe UI Light" pitchFamily="34" charset="0"/>
                <a:ea typeface="+mn-ea"/>
                <a:cs typeface="+mn-cs"/>
              </a:rPr>
              <a:t> type ingestion of data that streams in from lots of end points.</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data brought in then can be persisted in flexible big data storage services like Data Lake and Azure SQL DW.</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You can then use a wide range of analytics services from Azure ML to Azure HDInsight to Azure Stream Analytics to analyze the data that are stored in the big data storage.  This means you can create analytics services and models specific to your business need (say real time demand forecasting).</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resultant analytics services and models created by taking these steps can then be surfaced as interactive dashboards and visualizations via Power BI</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These same analytics services and models created can also be integrated into various different UI (web apps or mobile apps or rich client apps) as well as via integrations with 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a:t>
            </a:r>
          </a:p>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2/3/2019 1:38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231983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Data Movement requirements: https://azure.microsoft.com/en-us/documentation/articles/data-factory-data-movement-activities/ </a:t>
            </a:r>
          </a:p>
          <a:p>
            <a:pPr marL="228600" indent="-228600">
              <a:buFont typeface="+mj-lt"/>
              <a:buAutoNum type="arabicPeriod"/>
            </a:pPr>
            <a:r>
              <a:rPr lang="en-US" dirty="0"/>
              <a:t>From on-premises, requires Data Management Gateway: https://azure.microsoft.com/en-us/documentation/articles/data-factory-move-data-between-onprem-and-cloud/ </a:t>
            </a:r>
          </a:p>
          <a:p>
            <a:pPr marL="228600" indent="-228600">
              <a:buFont typeface="+mj-lt"/>
              <a:buAutoNum type="arabicPeriod"/>
            </a:pPr>
            <a:endParaRPr lang="en-US" dirty="0"/>
          </a:p>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2/3/2019 1:38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150618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Main </a:t>
            </a:r>
            <a:r>
              <a:rPr lang="en-US" baseline="0" dirty="0"/>
              <a:t>Document Sites: https://azure.microsoft.com/en-us/documentation/articles/data-factory-data-transformation-activities/ </a:t>
            </a:r>
            <a:endParaRPr lang="en-US" dirty="0"/>
          </a:p>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2/3/2019 1:38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205920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r>
              <a:rPr lang="en-US" smtClean="0"/>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2/3/2019 1:38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993534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https://azure.microsoft.com/en-us/documentation/articles/data-factory-customer-profiling-usecase/ </a:t>
            </a:r>
          </a:p>
          <a:p>
            <a:pPr marL="228600" indent="-228600">
              <a:buFont typeface="+mj-lt"/>
              <a:buAutoNum type="arabicPeriod"/>
            </a:pPr>
            <a:endParaRPr lang="en-US" dirty="0"/>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Video of this process: https://azure.microsoft.com/en-us/documentation/videos/azure-data-factory-102-analyzing-complex-churn-models-with-azure-data-factory/ </a:t>
            </a:r>
          </a:p>
          <a:p>
            <a:pPr marL="228600" indent="-228600">
              <a:buFont typeface="+mj-lt"/>
              <a:buAutoNum type="arabicPeriod"/>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2/3/2019 1:38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038553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Main Dataset</a:t>
            </a:r>
            <a:r>
              <a:rPr lang="en-US" baseline="0" dirty="0"/>
              <a:t> </a:t>
            </a:r>
            <a:r>
              <a:rPr lang="en-US" dirty="0"/>
              <a:t>Document Site:</a:t>
            </a:r>
            <a:r>
              <a:rPr lang="en-US" baseline="0" dirty="0"/>
              <a:t> https://azure.microsoft.com/en-us/documentation/articles/data-factory-create-datasets/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2/3/2019 1:38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7792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r>
              <a:rPr lang="en-US" smtClean="0"/>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2/3/2019 1:38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42634635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6.emf"/><Relationship Id="rId4" Type="http://schemas.openxmlformats.org/officeDocument/2006/relationships/oleObject" Target="../embeddings/oleObject2.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6.emf"/><Relationship Id="rId4" Type="http://schemas.openxmlformats.org/officeDocument/2006/relationships/oleObject" Target="../embeddings/oleObject3.bin"/></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6.emf"/><Relationship Id="rId4" Type="http://schemas.openxmlformats.org/officeDocument/2006/relationships/oleObject" Target="../embeddings/oleObject4.bin"/></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6.xml"/><Relationship Id="rId7" Type="http://schemas.openxmlformats.org/officeDocument/2006/relationships/image" Target="../media/image6.emf"/><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slideMaster" Target="../slideMasters/slideMaster1.xml"/><Relationship Id="rId4" Type="http://schemas.openxmlformats.org/officeDocument/2006/relationships/tags" Target="../tags/tag7.xml"/><Relationship Id="rId9"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xml"/><Relationship Id="rId1" Type="http://schemas.openxmlformats.org/officeDocument/2006/relationships/vmlDrawing" Target="../drawings/vmlDrawing7.vml"/><Relationship Id="rId5" Type="http://schemas.openxmlformats.org/officeDocument/2006/relationships/image" Target="../media/image14.emf"/><Relationship Id="rId4" Type="http://schemas.openxmlformats.org/officeDocument/2006/relationships/oleObject" Target="../embeddings/oleObject7.bin"/></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0.xml"/><Relationship Id="rId1" Type="http://schemas.openxmlformats.org/officeDocument/2006/relationships/vmlDrawing" Target="../drawings/vmlDrawing8.vml"/><Relationship Id="rId5" Type="http://schemas.openxmlformats.org/officeDocument/2006/relationships/image" Target="../media/image14.emf"/><Relationship Id="rId4" Type="http://schemas.openxmlformats.org/officeDocument/2006/relationships/oleObject" Target="../embeddings/oleObject8.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1.xml"/><Relationship Id="rId1" Type="http://schemas.openxmlformats.org/officeDocument/2006/relationships/vmlDrawing" Target="../drawings/vmlDrawing9.vml"/><Relationship Id="rId5" Type="http://schemas.openxmlformats.org/officeDocument/2006/relationships/image" Target="../media/image14.emf"/><Relationship Id="rId4" Type="http://schemas.openxmlformats.org/officeDocument/2006/relationships/oleObject" Target="../embeddings/oleObject9.bin"/></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4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3.png"/><Relationship Id="rId7" Type="http://schemas.openxmlformats.org/officeDocument/2006/relationships/image" Target="../media/image25.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27.png"/><Relationship Id="rId5" Type="http://schemas.openxmlformats.org/officeDocument/2006/relationships/image" Target="../media/image24.png"/><Relationship Id="rId15" Type="http://schemas.openxmlformats.org/officeDocument/2006/relationships/image" Target="../media/image28.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6.png"/><Relationship Id="rId14" Type="http://schemas.openxmlformats.org/officeDocument/2006/relationships/hyperlink" Target="http://www.capgemini.com/" TargetMode="Externa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image" Target="../media/image15.png"/></Relationships>
</file>

<file path=ppt/slideLayouts/_rels/slideLayout7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3.png"/><Relationship Id="rId7" Type="http://schemas.openxmlformats.org/officeDocument/2006/relationships/image" Target="../media/image25.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5.xml"/><Relationship Id="rId6" Type="http://schemas.openxmlformats.org/officeDocument/2006/relationships/hyperlink" Target="http://www.twitter.com/capgemini" TargetMode="External"/><Relationship Id="rId11" Type="http://schemas.openxmlformats.org/officeDocument/2006/relationships/image" Target="../media/image27.png"/><Relationship Id="rId5" Type="http://schemas.openxmlformats.org/officeDocument/2006/relationships/image" Target="../media/image24.png"/><Relationship Id="rId15" Type="http://schemas.openxmlformats.org/officeDocument/2006/relationships/image" Target="../media/image28.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6.png"/><Relationship Id="rId14" Type="http://schemas.openxmlformats.org/officeDocument/2006/relationships/hyperlink" Target="http://www.capgemini.com/" TargetMode="Externa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5.png"/><Relationship Id="rId1" Type="http://schemas.openxmlformats.org/officeDocument/2006/relationships/slideMaster" Target="../slideMasters/slideMaster6.xml"/><Relationship Id="rId5" Type="http://schemas.openxmlformats.org/officeDocument/2006/relationships/hyperlink" Target="https://www.capgemini.com/optimize-your-business-and-it-operations" TargetMode="External"/><Relationship Id="rId4" Type="http://schemas.openxmlformats.org/officeDocument/2006/relationships/image" Target="../media/image15.png"/></Relationships>
</file>

<file path=ppt/slideLayouts/_rels/slideLayout77.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6.emf"/><Relationship Id="rId4" Type="http://schemas.openxmlformats.org/officeDocument/2006/relationships/oleObject" Target="../embeddings/oleObject1.bin"/></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8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15.png"/></Relationships>
</file>

<file path=ppt/slideLayouts/_rels/slideLayout8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6.xml"/><Relationship Id="rId5" Type="http://schemas.openxmlformats.org/officeDocument/2006/relationships/image" Target="../media/image15.png"/><Relationship Id="rId4" Type="http://schemas.openxmlformats.org/officeDocument/2006/relationships/hyperlink" Target="https://www.capgemini.com/optimize-your-business-and-it-operations" TargetMode="External"/></Relationships>
</file>

<file path=ppt/slideLayouts/_rels/slideLayout8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1">
    <p:spTree>
      <p:nvGrpSpPr>
        <p:cNvPr id="1" name=""/>
        <p:cNvGrpSpPr/>
        <p:nvPr/>
      </p:nvGrpSpPr>
      <p:grpSpPr>
        <a:xfrm>
          <a:off x="0" y="0"/>
          <a:ext cx="0" cy="0"/>
          <a:chOff x="0" y="0"/>
          <a:chExt cx="0" cy="0"/>
        </a:xfrm>
      </p:grpSpPr>
      <p:sp>
        <p:nvSpPr>
          <p:cNvPr id="4" name="Rectangle 3"/>
          <p:cNvSpPr/>
          <p:nvPr/>
        </p:nvSpPr>
        <p:spPr>
          <a:xfrm>
            <a:off x="0" y="0"/>
            <a:ext cx="9326563"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9945" tIns="34973" rIns="69945" bIns="34973" anchor="ctr"/>
          <a:lstStyle/>
          <a:p>
            <a:pPr algn="ctr" defTabSz="794759" fontAlgn="auto">
              <a:spcBef>
                <a:spcPts val="0"/>
              </a:spcBef>
              <a:spcAft>
                <a:spcPts val="0"/>
              </a:spcAft>
              <a:defRPr/>
            </a:pPr>
            <a:endParaRPr lang="en-US" sz="1836"/>
          </a:p>
        </p:txBody>
      </p:sp>
      <p:pic>
        <p:nvPicPr>
          <p:cNvPr id="5" name="Graphic 97"/>
          <p:cNvPicPr>
            <a:picLocks noChangeAspect="1"/>
          </p:cNvPicPr>
          <p:nvPr/>
        </p:nvPicPr>
        <p:blipFill>
          <a:blip r:embed="rId2" cstate="print"/>
          <a:srcRect/>
          <a:stretch>
            <a:fillRect/>
          </a:stretch>
        </p:blipFill>
        <p:spPr bwMode="auto">
          <a:xfrm>
            <a:off x="3921692" y="0"/>
            <a:ext cx="5404873" cy="6994525"/>
          </a:xfrm>
          <a:prstGeom prst="rect">
            <a:avLst/>
          </a:prstGeom>
          <a:noFill/>
          <a:ln w="9525">
            <a:noFill/>
            <a:miter lim="800000"/>
            <a:headEnd/>
            <a:tailEnd/>
          </a:ln>
        </p:spPr>
      </p:pic>
      <p:pic>
        <p:nvPicPr>
          <p:cNvPr id="6" name="Graphic 9"/>
          <p:cNvPicPr>
            <a:picLocks noChangeAspect="1"/>
          </p:cNvPicPr>
          <p:nvPr/>
        </p:nvPicPr>
        <p:blipFill>
          <a:blip r:embed="rId3" cstate="print"/>
          <a:srcRect/>
          <a:stretch>
            <a:fillRect/>
          </a:stretch>
        </p:blipFill>
        <p:spPr bwMode="auto">
          <a:xfrm>
            <a:off x="312505" y="6223833"/>
            <a:ext cx="1748731" cy="520271"/>
          </a:xfrm>
          <a:prstGeom prst="rect">
            <a:avLst/>
          </a:prstGeom>
          <a:noFill/>
          <a:ln w="9525">
            <a:noFill/>
            <a:miter lim="800000"/>
            <a:headEnd/>
            <a:tailEnd/>
          </a:ln>
        </p:spPr>
      </p:pic>
      <p:sp>
        <p:nvSpPr>
          <p:cNvPr id="11" name="Title 1"/>
          <p:cNvSpPr>
            <a:spLocks noGrp="1"/>
          </p:cNvSpPr>
          <p:nvPr>
            <p:ph type="ctrTitle"/>
          </p:nvPr>
        </p:nvSpPr>
        <p:spPr>
          <a:xfrm>
            <a:off x="312102" y="3130055"/>
            <a:ext cx="3800339" cy="7350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oAutofit/>
          </a:bodyPr>
          <a:lstStyle>
            <a:lvl1pPr>
              <a:lnSpc>
                <a:spcPts val="2295"/>
              </a:lnSpc>
              <a:defRPr lang="en-US" sz="2040" b="0" dirty="0">
                <a:solidFill>
                  <a:srgbClr val="0070AD"/>
                </a:solidFill>
              </a:defRPr>
            </a:lvl1pPr>
          </a:lstStyle>
          <a:p>
            <a:pPr lvl="0"/>
            <a:r>
              <a:rPr lang="en-US"/>
              <a:t>Click to edit Master title style</a:t>
            </a:r>
            <a:endParaRPr lang="en-US" dirty="0"/>
          </a:p>
        </p:txBody>
      </p:sp>
      <p:sp>
        <p:nvSpPr>
          <p:cNvPr id="12" name="Subtitle 2"/>
          <p:cNvSpPr>
            <a:spLocks noGrp="1"/>
          </p:cNvSpPr>
          <p:nvPr>
            <p:ph type="subTitle" idx="1"/>
          </p:nvPr>
        </p:nvSpPr>
        <p:spPr>
          <a:xfrm>
            <a:off x="312102" y="4010848"/>
            <a:ext cx="3800339" cy="1248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lstStyle>
            <a:lvl1pPr marL="0" marR="0" indent="0" algn="l" defTabSz="699447" rtl="0" eaLnBrk="1" fontAlgn="auto" latinLnBrk="0" hangingPunct="1">
              <a:lnSpc>
                <a:spcPts val="1377"/>
              </a:lnSpc>
              <a:spcBef>
                <a:spcPts val="0"/>
              </a:spcBef>
              <a:spcAft>
                <a:spcPts val="0"/>
              </a:spcAft>
              <a:buClrTx/>
              <a:buSzTx/>
              <a:buFont typeface="Arial" panose="020B0604020202020204" pitchFamily="34" charset="0"/>
              <a:buNone/>
              <a:tabLst/>
              <a:defRPr lang="en-US" sz="1224" dirty="0">
                <a:solidFill>
                  <a:srgbClr val="0070AD"/>
                </a:solidFill>
              </a:defRPr>
            </a:lvl1pPr>
          </a:lstStyle>
          <a:p>
            <a:pPr lvl="0"/>
            <a:r>
              <a:rPr lang="en-US"/>
              <a:t>Click to edit Master subtitle style</a:t>
            </a:r>
            <a:endParaRPr lang="en-US" dirty="0"/>
          </a:p>
        </p:txBody>
      </p:sp>
    </p:spTree>
    <p:extLst>
      <p:ext uri="{BB962C8B-B14F-4D97-AF65-F5344CB8AC3E}">
        <p14:creationId xmlns:p14="http://schemas.microsoft.com/office/powerpoint/2010/main" val="3766794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custDataLst>
              <p:tags r:id="rId2"/>
            </p:custDataLst>
          </p:nvPr>
        </p:nvGraphicFramePr>
        <p:xfrm>
          <a:off x="0" y="2"/>
          <a:ext cx="148966" cy="161911"/>
        </p:xfrm>
        <a:graphic>
          <a:graphicData uri="http://schemas.openxmlformats.org/presentationml/2006/ole">
            <mc:AlternateContent xmlns:mc="http://schemas.openxmlformats.org/markup-compatibility/2006">
              <mc:Choice xmlns:v="urn:schemas-microsoft-com:vml" Requires="v">
                <p:oleObj spid="_x0000_s2073" name="think-cell Slide" r:id="rId4" imgW="360" imgH="360" progId="">
                  <p:embed/>
                </p:oleObj>
              </mc:Choice>
              <mc:Fallback>
                <p:oleObj name="think-cell Slide" r:id="rId4" imgW="360" imgH="360" progId="">
                  <p:embed/>
                  <p:pic>
                    <p:nvPicPr>
                      <p:cNvPr id="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
                        <a:ext cx="148966" cy="1619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nvPr>
        </p:nvSpPr>
        <p:spPr/>
        <p:txBody>
          <a:bodyPr/>
          <a:lstStyle>
            <a:lvl1pPr>
              <a:defRPr/>
            </a:lvl1pPr>
          </a:lstStyle>
          <a:p>
            <a:pPr lvl="0"/>
            <a:r>
              <a:rPr lang="en-US" noProof="0"/>
              <a:t>Click to edit Master title style</a:t>
            </a:r>
            <a:endParaRPr lang="en-US" noProof="0" dirty="0"/>
          </a:p>
        </p:txBody>
      </p:sp>
      <p:sp>
        <p:nvSpPr>
          <p:cNvPr id="4" name="Espace réservé du contenu 3"/>
          <p:cNvSpPr>
            <a:spLocks noGrp="1"/>
          </p:cNvSpPr>
          <p:nvPr>
            <p:ph sz="quarter" idx="10"/>
          </p:nvPr>
        </p:nvSpPr>
        <p:spPr>
          <a:xfrm>
            <a:off x="296300" y="1563966"/>
            <a:ext cx="4238792" cy="4809377"/>
          </a:xfrm>
        </p:spPr>
        <p:txBody>
          <a:bodyPr/>
          <a:lstStyle>
            <a:lvl1pPr>
              <a:defRPr sz="1734"/>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6" name="Espace réservé du contenu 5"/>
          <p:cNvSpPr>
            <a:spLocks noGrp="1"/>
          </p:cNvSpPr>
          <p:nvPr>
            <p:ph sz="quarter" idx="11"/>
          </p:nvPr>
        </p:nvSpPr>
        <p:spPr>
          <a:xfrm>
            <a:off x="4729035" y="1563967"/>
            <a:ext cx="4238792" cy="4819658"/>
          </a:xfrm>
        </p:spPr>
        <p:txBody>
          <a:bodyPr/>
          <a:lstStyle>
            <a:lvl1pPr>
              <a:defRPr sz="1734"/>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3277423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4"/>
          <p:cNvGraphicFramePr>
            <a:graphicFrameLocks noChangeAspect="1"/>
          </p:cNvGraphicFramePr>
          <p:nvPr>
            <p:custDataLst>
              <p:tags r:id="rId2"/>
            </p:custDataLst>
          </p:nvPr>
        </p:nvGraphicFramePr>
        <p:xfrm>
          <a:off x="0" y="2"/>
          <a:ext cx="148966" cy="161911"/>
        </p:xfrm>
        <a:graphic>
          <a:graphicData uri="http://schemas.openxmlformats.org/presentationml/2006/ole">
            <mc:AlternateContent xmlns:mc="http://schemas.openxmlformats.org/markup-compatibility/2006">
              <mc:Choice xmlns:v="urn:schemas-microsoft-com:vml" Requires="v">
                <p:oleObj spid="_x0000_s3097" name="think-cell Slide" r:id="rId4" imgW="360" imgH="360" progId="">
                  <p:embed/>
                </p:oleObj>
              </mc:Choice>
              <mc:Fallback>
                <p:oleObj name="think-cell Slide" r:id="rId4" imgW="360" imgH="360" progId="">
                  <p:embed/>
                  <p:pic>
                    <p:nvPicPr>
                      <p:cNvPr id="3"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
                        <a:ext cx="148966" cy="1619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nvPr>
        </p:nvSpPr>
        <p:spPr/>
        <p:txBody>
          <a:bodyPr/>
          <a:lstStyle>
            <a:lvl1pPr>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15550771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srcRect/>
          <a:stretch>
            <a:fillRect/>
          </a:stretch>
        </p:blipFill>
        <p:spPr bwMode="auto">
          <a:xfrm>
            <a:off x="7160080" y="1865208"/>
            <a:ext cx="2145434" cy="1586722"/>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304477" y="1524527"/>
            <a:ext cx="6782512" cy="4736196"/>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33973076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srcRect/>
          <a:stretch>
            <a:fillRect/>
          </a:stretch>
        </p:blipFill>
        <p:spPr bwMode="auto">
          <a:xfrm>
            <a:off x="6994922" y="1865208"/>
            <a:ext cx="2331641" cy="1636373"/>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304477" y="1524527"/>
            <a:ext cx="6690446" cy="4736196"/>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23715144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5" name="Picture 2" descr="http://www.strategic-resume.com/wp-content/uploads/2015/08/SummaryIcon.png"/>
          <p:cNvPicPr>
            <a:picLocks noChangeAspect="1" noChangeArrowheads="1"/>
          </p:cNvPicPr>
          <p:nvPr userDrawn="1"/>
        </p:nvPicPr>
        <p:blipFill>
          <a:blip r:embed="rId2" cstate="print"/>
          <a:srcRect/>
          <a:stretch>
            <a:fillRect/>
          </a:stretch>
        </p:blipFill>
        <p:spPr bwMode="auto">
          <a:xfrm>
            <a:off x="7428867" y="1524116"/>
            <a:ext cx="1671009" cy="1748631"/>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304479" y="1524527"/>
            <a:ext cx="7024898" cy="4736196"/>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25754301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srcRect/>
          <a:stretch>
            <a:fillRect/>
          </a:stretch>
        </p:blipFill>
        <p:spPr bwMode="auto">
          <a:xfrm>
            <a:off x="7415913" y="1865207"/>
            <a:ext cx="1865313" cy="1856571"/>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304479" y="1524527"/>
            <a:ext cx="7024898" cy="4736196"/>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7618770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pic>
        <p:nvPicPr>
          <p:cNvPr id="3" name="Picture 3"/>
          <p:cNvPicPr>
            <a:picLocks noChangeAspect="1" noChangeArrowheads="1"/>
          </p:cNvPicPr>
          <p:nvPr userDrawn="1"/>
        </p:nvPicPr>
        <p:blipFill>
          <a:blip r:embed="rId2" cstate="print"/>
          <a:srcRect/>
          <a:stretch>
            <a:fillRect/>
          </a:stretch>
        </p:blipFill>
        <p:spPr bwMode="auto">
          <a:xfrm>
            <a:off x="7415913" y="1865207"/>
            <a:ext cx="1865313" cy="1856571"/>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63736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custDataLst>
              <p:tags r:id="rId2"/>
            </p:custDataLst>
          </p:nvPr>
        </p:nvGraphicFramePr>
        <p:xfrm>
          <a:off x="1" y="1"/>
          <a:ext cx="139251" cy="146798"/>
        </p:xfrm>
        <a:graphic>
          <a:graphicData uri="http://schemas.openxmlformats.org/presentationml/2006/ole">
            <mc:AlternateContent xmlns:mc="http://schemas.openxmlformats.org/markup-compatibility/2006">
              <mc:Choice xmlns:v="urn:schemas-microsoft-com:vml" Requires="v">
                <p:oleObj spid="_x0000_s4121" name="think-cell Slide" r:id="rId4" imgW="360" imgH="360" progId="">
                  <p:embed/>
                </p:oleObj>
              </mc:Choice>
              <mc:Fallback>
                <p:oleObj name="think-cell Slide" r:id="rId4" imgW="360" imgH="360" progId="">
                  <p:embed/>
                  <p:pic>
                    <p:nvPicPr>
                      <p:cNvPr id="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1"/>
                        <a:ext cx="139251" cy="1467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a:lvl1pPr>
          </a:lstStyle>
          <a:p>
            <a:r>
              <a:rPr lang="en-US" noProof="0"/>
              <a:t>Click to edit Master title style</a:t>
            </a:r>
            <a:endParaRPr lang="en-US" dirty="0"/>
          </a:p>
        </p:txBody>
      </p:sp>
      <p:sp>
        <p:nvSpPr>
          <p:cNvPr id="3" name="Content Placeholder 2"/>
          <p:cNvSpPr>
            <a:spLocks noGrp="1"/>
          </p:cNvSpPr>
          <p:nvPr>
            <p:ph idx="1"/>
          </p:nvPr>
        </p:nvSpPr>
        <p:spPr>
          <a:xfrm>
            <a:off x="304476" y="2154000"/>
            <a:ext cx="9022087" cy="4106718"/>
          </a:xfrm>
        </p:spPr>
        <p:txBody>
          <a:bodyPr/>
          <a:lstStyle>
            <a:lvl1pPr>
              <a:defRPr b="0"/>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8" name="Espace réservé du texte 7"/>
          <p:cNvSpPr>
            <a:spLocks noGrp="1"/>
          </p:cNvSpPr>
          <p:nvPr>
            <p:ph type="body" sz="quarter" idx="11"/>
          </p:nvPr>
        </p:nvSpPr>
        <p:spPr>
          <a:xfrm>
            <a:off x="304567" y="1525217"/>
            <a:ext cx="9037185" cy="656425"/>
          </a:xfrm>
        </p:spPr>
        <p:txBody>
          <a:bodyPr/>
          <a:lstStyle>
            <a:lvl1pPr marL="0" indent="0">
              <a:buNone/>
              <a:defRPr b="1">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6143816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losing 2">
    <p:spTree>
      <p:nvGrpSpPr>
        <p:cNvPr id="1" name=""/>
        <p:cNvGrpSpPr/>
        <p:nvPr/>
      </p:nvGrpSpPr>
      <p:grpSpPr>
        <a:xfrm>
          <a:off x="0" y="0"/>
          <a:ext cx="0" cy="0"/>
          <a:chOff x="0" y="0"/>
          <a:chExt cx="0" cy="0"/>
        </a:xfrm>
      </p:grpSpPr>
      <p:graphicFrame>
        <p:nvGraphicFramePr>
          <p:cNvPr id="2" name="Object 2"/>
          <p:cNvGraphicFramePr>
            <a:graphicFrameLocks noChangeAspect="1"/>
          </p:cNvGraphicFramePr>
          <p:nvPr>
            <p:custDataLst>
              <p:tags r:id="rId2"/>
            </p:custDataLst>
          </p:nvPr>
        </p:nvGraphicFramePr>
        <p:xfrm>
          <a:off x="1" y="1"/>
          <a:ext cx="139251" cy="146798"/>
        </p:xfrm>
        <a:graphic>
          <a:graphicData uri="http://schemas.openxmlformats.org/presentationml/2006/ole">
            <mc:AlternateContent xmlns:mc="http://schemas.openxmlformats.org/markup-compatibility/2006">
              <mc:Choice xmlns:v="urn:schemas-microsoft-com:vml" Requires="v">
                <p:oleObj spid="_x0000_s5145" name="think-cell Slide" r:id="rId6" imgW="360" imgH="360" progId="">
                  <p:embed/>
                </p:oleObj>
              </mc:Choice>
              <mc:Fallback>
                <p:oleObj name="think-cell Slide" r:id="rId6" imgW="360" imgH="360" progId="">
                  <p:embed/>
                  <p:pic>
                    <p:nvPicPr>
                      <p:cNvPr id="2"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1"/>
                        <a:ext cx="139251" cy="1467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Rectangle 2"/>
          <p:cNvSpPr/>
          <p:nvPr userDrawn="1">
            <p:custDataLst>
              <p:tags r:id="rId3"/>
            </p:custDataLst>
          </p:nvPr>
        </p:nvSpPr>
        <p:spPr>
          <a:xfrm>
            <a:off x="4617944" y="6575638"/>
            <a:ext cx="4125709" cy="218119"/>
          </a:xfrm>
          <a:prstGeom prst="rect">
            <a:avLst/>
          </a:prstGeom>
        </p:spPr>
        <p:txBody>
          <a:bodyPr lIns="28734" tIns="28734" rIns="0" bIns="28734" anchor="b">
            <a:spAutoFit/>
          </a:bodyPr>
          <a:lstStyle/>
          <a:p>
            <a:pPr algn="r">
              <a:defRPr/>
            </a:pPr>
            <a:r>
              <a:rPr lang="en-US" sz="510">
                <a:solidFill>
                  <a:schemeClr val="bg1"/>
                </a:solidFill>
              </a:rPr>
              <a:t>The information contained in this presentation is proprietary.</a:t>
            </a:r>
          </a:p>
          <a:p>
            <a:pPr algn="r">
              <a:defRPr/>
            </a:pPr>
            <a:r>
              <a:rPr lang="en-US" sz="510">
                <a:solidFill>
                  <a:schemeClr val="bg1"/>
                </a:solidFill>
              </a:rPr>
              <a:t>© 2014 Capgemini. All rights reserved. Rightshore</a:t>
            </a:r>
            <a:r>
              <a:rPr lang="en-US" sz="510" baseline="30000">
                <a:solidFill>
                  <a:schemeClr val="bg1"/>
                </a:solidFill>
              </a:rPr>
              <a:t>®  </a:t>
            </a:r>
            <a:r>
              <a:rPr lang="en-US" sz="510">
                <a:solidFill>
                  <a:schemeClr val="bg1"/>
                </a:solidFill>
              </a:rPr>
              <a:t>is a trademark belonging to Capgemini.</a:t>
            </a:r>
            <a:endParaRPr lang="en-US" sz="510" noProof="1">
              <a:solidFill>
                <a:schemeClr val="bg1"/>
              </a:solidFill>
            </a:endParaRPr>
          </a:p>
        </p:txBody>
      </p:sp>
      <p:sp>
        <p:nvSpPr>
          <p:cNvPr id="4" name="Rectangle 9"/>
          <p:cNvSpPr>
            <a:spLocks noChangeArrowheads="1"/>
          </p:cNvSpPr>
          <p:nvPr userDrawn="1">
            <p:custDataLst>
              <p:tags r:id="rId4"/>
            </p:custDataLst>
          </p:nvPr>
        </p:nvSpPr>
        <p:spPr bwMode="gray">
          <a:xfrm>
            <a:off x="1041389" y="3766749"/>
            <a:ext cx="4010667" cy="2055716"/>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lIns="312899" tIns="44284" rIns="187739" bIns="125160" anchor="b"/>
          <a:lstStyle/>
          <a:p>
            <a:pPr algn="just" defTabSz="906503" fontAlgn="auto">
              <a:spcBef>
                <a:spcPts val="0"/>
              </a:spcBef>
              <a:spcAft>
                <a:spcPts val="0"/>
              </a:spcAft>
              <a:defRPr/>
            </a:pPr>
            <a:r>
              <a:rPr lang="en-US" sz="1836" b="1" dirty="0">
                <a:solidFill>
                  <a:schemeClr val="bg1"/>
                </a:solidFill>
                <a:latin typeface="Arial"/>
                <a:cs typeface="Arial"/>
              </a:rPr>
              <a:t>About Capgemini</a:t>
            </a:r>
            <a:endParaRPr lang="en-US" sz="918" dirty="0">
              <a:solidFill>
                <a:schemeClr val="bg1"/>
              </a:solidFill>
            </a:endParaRPr>
          </a:p>
          <a:p>
            <a:pPr algn="just" defTabSz="794759" fontAlgn="auto">
              <a:spcBef>
                <a:spcPts val="0"/>
              </a:spcBef>
              <a:spcAft>
                <a:spcPts val="0"/>
              </a:spcAft>
              <a:defRPr/>
            </a:pPr>
            <a:endParaRPr lang="en-US" sz="918" dirty="0">
              <a:solidFill>
                <a:schemeClr val="bg1"/>
              </a:solidFill>
            </a:endParaRPr>
          </a:p>
          <a:p>
            <a:pPr algn="just" defTabSz="794759" fontAlgn="auto">
              <a:spcBef>
                <a:spcPts val="0"/>
              </a:spcBef>
              <a:spcAft>
                <a:spcPts val="0"/>
              </a:spcAft>
              <a:defRPr/>
            </a:pPr>
            <a:r>
              <a:rPr lang="en-US" sz="918" dirty="0">
                <a:solidFill>
                  <a:schemeClr val="bg1"/>
                </a:solidFill>
              </a:rPr>
              <a:t>With almost 140,000 people in over 40 countries, Capgemini is one of the world's foremost providers of consulting, technology and outsourcing services. The Group reported 2013 global revenues of  EUR 10.1 billion.</a:t>
            </a:r>
          </a:p>
          <a:p>
            <a:pPr algn="just" defTabSz="794759" fontAlgn="auto">
              <a:spcBef>
                <a:spcPts val="0"/>
              </a:spcBef>
              <a:spcAft>
                <a:spcPts val="0"/>
              </a:spcAft>
              <a:defRPr/>
            </a:pPr>
            <a:r>
              <a:rPr lang="en-US" sz="918" dirty="0">
                <a:solidFill>
                  <a:schemeClr val="bg1"/>
                </a:solidFill>
              </a:rPr>
              <a:t>Together with its clients, Capgemini creates and delivers business and technology solutions that fit their needs and drive the results they want. A deeply multicultural organization, Capgemini has developed its own way of working, the Collaborative Business Experience</a:t>
            </a:r>
            <a:r>
              <a:rPr lang="en-US" sz="918" baseline="30000" dirty="0">
                <a:solidFill>
                  <a:schemeClr val="bg1"/>
                </a:solidFill>
              </a:rPr>
              <a:t>TM</a:t>
            </a:r>
            <a:r>
              <a:rPr lang="en-US" sz="918" dirty="0">
                <a:solidFill>
                  <a:schemeClr val="bg1"/>
                </a:solidFill>
              </a:rPr>
              <a:t>, and draws on Rightshore</a:t>
            </a:r>
            <a:r>
              <a:rPr lang="en-US" sz="918" b="1" baseline="30000" dirty="0">
                <a:solidFill>
                  <a:schemeClr val="bg1"/>
                </a:solidFill>
              </a:rPr>
              <a:t> ®</a:t>
            </a:r>
            <a:r>
              <a:rPr lang="en-US" sz="918" dirty="0">
                <a:solidFill>
                  <a:schemeClr val="bg1"/>
                </a:solidFill>
              </a:rPr>
              <a:t>, its worldwide delivery model.</a:t>
            </a:r>
          </a:p>
        </p:txBody>
      </p:sp>
      <p:pic>
        <p:nvPicPr>
          <p:cNvPr id="5" name="Image 10" descr="ppt_Label_CBE.png"/>
          <p:cNvPicPr>
            <a:picLocks noChangeAspect="1"/>
          </p:cNvPicPr>
          <p:nvPr userDrawn="1"/>
        </p:nvPicPr>
        <p:blipFill>
          <a:blip r:embed="rId8" cstate="print"/>
          <a:srcRect/>
          <a:stretch>
            <a:fillRect/>
          </a:stretch>
        </p:blipFill>
        <p:spPr bwMode="auto">
          <a:xfrm>
            <a:off x="767500" y="3527487"/>
            <a:ext cx="540811" cy="587194"/>
          </a:xfrm>
          <a:prstGeom prst="rect">
            <a:avLst/>
          </a:prstGeom>
          <a:noFill/>
          <a:ln w="9525">
            <a:noFill/>
            <a:miter lim="800000"/>
            <a:headEnd/>
            <a:tailEnd/>
          </a:ln>
        </p:spPr>
      </p:pic>
      <p:pic>
        <p:nvPicPr>
          <p:cNvPr id="6" name="Image 7" descr="Locations_Map_2014.png"/>
          <p:cNvPicPr>
            <a:picLocks noChangeAspect="1"/>
          </p:cNvPicPr>
          <p:nvPr userDrawn="1"/>
        </p:nvPicPr>
        <p:blipFill>
          <a:blip r:embed="rId9" cstate="print"/>
          <a:srcRect/>
          <a:stretch>
            <a:fillRect/>
          </a:stretch>
        </p:blipFill>
        <p:spPr bwMode="auto">
          <a:xfrm>
            <a:off x="5142563" y="3443294"/>
            <a:ext cx="3667477" cy="1908382"/>
          </a:xfrm>
          <a:prstGeom prst="rect">
            <a:avLst/>
          </a:prstGeom>
          <a:noFill/>
          <a:ln w="9525">
            <a:noFill/>
            <a:miter lim="800000"/>
            <a:headEnd/>
            <a:tailEnd/>
          </a:ln>
        </p:spPr>
      </p:pic>
    </p:spTree>
    <p:extLst>
      <p:ext uri="{BB962C8B-B14F-4D97-AF65-F5344CB8AC3E}">
        <p14:creationId xmlns:p14="http://schemas.microsoft.com/office/powerpoint/2010/main" val="2754689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White">
    <p:spTree>
      <p:nvGrpSpPr>
        <p:cNvPr id="1" name=""/>
        <p:cNvGrpSpPr/>
        <p:nvPr/>
      </p:nvGrpSpPr>
      <p:grpSpPr>
        <a:xfrm>
          <a:off x="0" y="0"/>
          <a:ext cx="0" cy="0"/>
          <a:chOff x="0" y="0"/>
          <a:chExt cx="0" cy="0"/>
        </a:xfrm>
      </p:grpSpPr>
      <p:sp>
        <p:nvSpPr>
          <p:cNvPr id="2"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665157A5-7634-45F1-BC51-31C6AFFC7DC9}"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3"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 name="Rectangle 27">
            <a:hlinkClick r:id="rId2"/>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5"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Tree>
    <p:extLst>
      <p:ext uri="{BB962C8B-B14F-4D97-AF65-F5344CB8AC3E}">
        <p14:creationId xmlns:p14="http://schemas.microsoft.com/office/powerpoint/2010/main" val="3222029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326563"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9945" tIns="34973" rIns="69945" bIns="34973" anchor="ctr"/>
          <a:lstStyle/>
          <a:p>
            <a:pPr algn="ctr" defTabSz="794759" fontAlgn="auto">
              <a:spcBef>
                <a:spcPts val="0"/>
              </a:spcBef>
              <a:spcAft>
                <a:spcPts val="0"/>
              </a:spcAft>
              <a:defRPr/>
            </a:pPr>
            <a:endParaRPr lang="en-US" sz="1836"/>
          </a:p>
        </p:txBody>
      </p:sp>
      <p:pic>
        <p:nvPicPr>
          <p:cNvPr id="5" name="Graphic 17"/>
          <p:cNvPicPr>
            <a:picLocks noChangeAspect="1"/>
          </p:cNvPicPr>
          <p:nvPr/>
        </p:nvPicPr>
        <p:blipFill>
          <a:blip r:embed="rId2" cstate="print"/>
          <a:srcRect t="2" b="46599"/>
          <a:stretch>
            <a:fillRect/>
          </a:stretch>
        </p:blipFill>
        <p:spPr bwMode="auto">
          <a:xfrm>
            <a:off x="2887027" y="1882477"/>
            <a:ext cx="6439538" cy="5112048"/>
          </a:xfrm>
          <a:prstGeom prst="rect">
            <a:avLst/>
          </a:prstGeom>
          <a:noFill/>
          <a:ln w="9525">
            <a:noFill/>
            <a:miter lim="800000"/>
            <a:headEnd/>
            <a:tailEnd/>
          </a:ln>
        </p:spPr>
      </p:pic>
      <p:pic>
        <p:nvPicPr>
          <p:cNvPr id="6" name="Graphic 9"/>
          <p:cNvPicPr>
            <a:picLocks noChangeAspect="1"/>
          </p:cNvPicPr>
          <p:nvPr/>
        </p:nvPicPr>
        <p:blipFill>
          <a:blip r:embed="rId3" cstate="print"/>
          <a:srcRect/>
          <a:stretch>
            <a:fillRect/>
          </a:stretch>
        </p:blipFill>
        <p:spPr bwMode="auto">
          <a:xfrm>
            <a:off x="312505" y="412333"/>
            <a:ext cx="1748731" cy="520271"/>
          </a:xfrm>
          <a:prstGeom prst="rect">
            <a:avLst/>
          </a:prstGeom>
          <a:noFill/>
          <a:ln w="9525">
            <a:noFill/>
            <a:miter lim="800000"/>
            <a:headEnd/>
            <a:tailEnd/>
          </a:ln>
        </p:spPr>
      </p:pic>
      <p:sp>
        <p:nvSpPr>
          <p:cNvPr id="14" name="Text Placeholder 13">
            <a:extLst/>
          </p:cNvPr>
          <p:cNvSpPr>
            <a:spLocks noGrp="1"/>
          </p:cNvSpPr>
          <p:nvPr>
            <p:ph type="body" sz="quarter" idx="10"/>
          </p:nvPr>
        </p:nvSpPr>
        <p:spPr>
          <a:xfrm>
            <a:off x="4883619" y="4240437"/>
            <a:ext cx="4130845" cy="1100990"/>
          </a:xfrm>
        </p:spPr>
        <p:txBody>
          <a:bodyPr anchor="b">
            <a:normAutofit/>
          </a:bodyPr>
          <a:lstStyle>
            <a:lvl1pPr algn="r">
              <a:lnSpc>
                <a:spcPts val="2295"/>
              </a:lnSpc>
              <a:defRPr sz="2040">
                <a:solidFill>
                  <a:schemeClr val="bg1"/>
                </a:solidFill>
              </a:defRPr>
            </a:lvl1pPr>
          </a:lstStyle>
          <a:p>
            <a:pPr lvl="0"/>
            <a:r>
              <a:rPr lang="en-US"/>
              <a:t>Click to edit Master text styles</a:t>
            </a:r>
          </a:p>
        </p:txBody>
      </p:sp>
      <p:sp>
        <p:nvSpPr>
          <p:cNvPr id="15" name="Text Placeholder 13">
            <a:extLst/>
          </p:cNvPr>
          <p:cNvSpPr>
            <a:spLocks noGrp="1"/>
          </p:cNvSpPr>
          <p:nvPr>
            <p:ph type="body" sz="quarter" idx="11"/>
          </p:nvPr>
        </p:nvSpPr>
        <p:spPr>
          <a:xfrm>
            <a:off x="4882578" y="5488613"/>
            <a:ext cx="4131886" cy="1100990"/>
          </a:xfrm>
        </p:spPr>
        <p:txBody>
          <a:bodyPr>
            <a:normAutofit/>
          </a:bodyPr>
          <a:lstStyle>
            <a:lvl1pPr marL="0" algn="r">
              <a:lnSpc>
                <a:spcPts val="1683"/>
              </a:lnSpc>
              <a:defRPr sz="1428">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0644438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73915" y="1851492"/>
            <a:ext cx="8950196" cy="45551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r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29636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and content ">
    <p:spTree>
      <p:nvGrpSpPr>
        <p:cNvPr id="1" name=""/>
        <p:cNvGrpSpPr/>
        <p:nvPr/>
      </p:nvGrpSpPr>
      <p:grpSpPr>
        <a:xfrm>
          <a:off x="0" y="0"/>
          <a:ext cx="0" cy="0"/>
          <a:chOff x="0" y="0"/>
          <a:chExt cx="0" cy="0"/>
        </a:xfrm>
      </p:grpSpPr>
      <p:sp>
        <p:nvSpPr>
          <p:cNvPr id="2" name="Title 1"/>
          <p:cNvSpPr>
            <a:spLocks noGrp="1"/>
          </p:cNvSpPr>
          <p:nvPr>
            <p:ph type="title"/>
          </p:nvPr>
        </p:nvSpPr>
        <p:spPr>
          <a:xfrm>
            <a:off x="173916" y="0"/>
            <a:ext cx="8510516" cy="1126896"/>
          </a:xfrm>
        </p:spPr>
        <p:txBody>
          <a:bodyPr/>
          <a:lstStyle/>
          <a:p>
            <a:r>
              <a:rPr lang="en-US" smtClean="0"/>
              <a:t>Click to edit Master title style</a:t>
            </a:r>
            <a:endParaRPr lang="en-GB" dirty="0"/>
          </a:p>
        </p:txBody>
      </p:sp>
      <p:sp>
        <p:nvSpPr>
          <p:cNvPr id="4" name="Text Placeholder 3"/>
          <p:cNvSpPr>
            <a:spLocks noGrp="1"/>
          </p:cNvSpPr>
          <p:nvPr>
            <p:ph type="body" sz="quarter" idx="10"/>
          </p:nvPr>
        </p:nvSpPr>
        <p:spPr>
          <a:xfrm>
            <a:off x="173915" y="1851491"/>
            <a:ext cx="8950196" cy="45551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Espace réservé du texte 4"/>
          <p:cNvSpPr>
            <a:spLocks noGrp="1"/>
          </p:cNvSpPr>
          <p:nvPr>
            <p:ph type="body" sz="quarter" idx="11" hasCustomPrompt="1"/>
          </p:nvPr>
        </p:nvSpPr>
        <p:spPr>
          <a:xfrm>
            <a:off x="173916" y="1171473"/>
            <a:ext cx="8950196" cy="514090"/>
          </a:xfrm>
          <a:prstGeom prst="rect">
            <a:avLst/>
          </a:prstGeom>
        </p:spPr>
        <p:txBody>
          <a:bodyPr/>
          <a:lstStyle>
            <a:lvl1pPr>
              <a:defRPr>
                <a:solidFill>
                  <a:schemeClr val="accent2"/>
                </a:solidFill>
              </a:defRPr>
            </a:lvl1pPr>
          </a:lstStyle>
          <a:p>
            <a:pPr lvl="0"/>
            <a:r>
              <a:rPr lang="en-US" dirty="0"/>
              <a:t>Click to edit Master subtitle styles</a:t>
            </a:r>
          </a:p>
        </p:txBody>
      </p:sp>
    </p:spTree>
    <p:extLst>
      <p:ext uri="{BB962C8B-B14F-4D97-AF65-F5344CB8AC3E}">
        <p14:creationId xmlns:p14="http://schemas.microsoft.com/office/powerpoint/2010/main" val="16965371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p:nvPr>
        </p:nvSpPr>
        <p:spPr>
          <a:xfrm>
            <a:off x="173916" y="2249221"/>
            <a:ext cx="4130860" cy="4157381"/>
          </a:xfrm>
          <a:prstGeom prst="rect">
            <a:avLst/>
          </a:prstGeom>
        </p:spPr>
        <p:txBody>
          <a:bodyPr>
            <a:noAutofit/>
          </a:bodyPr>
          <a:lstStyle>
            <a:lvl1pPr>
              <a:lnSpc>
                <a:spcPct val="100000"/>
              </a:lnSpc>
              <a:spcBef>
                <a:spcPts val="0"/>
              </a:spcBef>
              <a:defRPr sz="1224"/>
            </a:lvl1pPr>
            <a:lvl2pPr>
              <a:lnSpc>
                <a:spcPct val="100000"/>
              </a:lnSpc>
              <a:spcBef>
                <a:spcPts val="0"/>
              </a:spcBef>
              <a:defRPr sz="1224"/>
            </a:lvl2pPr>
            <a:lvl3pPr>
              <a:lnSpc>
                <a:spcPct val="100000"/>
              </a:lnSpc>
              <a:spcBef>
                <a:spcPts val="0"/>
              </a:spcBef>
              <a:defRPr sz="1224"/>
            </a:lvl3pPr>
            <a:lvl4pPr>
              <a:lnSpc>
                <a:spcPct val="100000"/>
              </a:lnSpc>
              <a:spcBef>
                <a:spcPts val="0"/>
              </a:spcBef>
              <a:defRPr sz="1224"/>
            </a:lvl4pPr>
            <a:lvl5pPr>
              <a:lnSpc>
                <a:spcPct val="100000"/>
              </a:lnSpc>
              <a:spcBef>
                <a:spcPts val="0"/>
              </a:spcBef>
              <a:defRPr sz="122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173916" y="1449278"/>
            <a:ext cx="4130860" cy="758798"/>
          </a:xfrm>
          <a:prstGeom prst="rect">
            <a:avLst/>
          </a:prstGeom>
        </p:spPr>
        <p:txBody>
          <a:bodyPr anchor="ctr" anchorCtr="0">
            <a:noAutofit/>
          </a:bodyPr>
          <a:lstStyle>
            <a:lvl1pPr>
              <a:lnSpc>
                <a:spcPct val="100000"/>
              </a:lnSpc>
              <a:defRPr sz="1377" b="1">
                <a:solidFill>
                  <a:srgbClr val="12ABDB"/>
                </a:solidFill>
              </a:defRPr>
            </a:lvl1pPr>
            <a:lvl2pPr>
              <a:lnSpc>
                <a:spcPct val="100000"/>
              </a:lnSpc>
              <a:defRPr sz="918"/>
            </a:lvl2pPr>
            <a:lvl3pPr>
              <a:lnSpc>
                <a:spcPct val="100000"/>
              </a:lnSpc>
              <a:defRPr sz="918"/>
            </a:lvl3pPr>
            <a:lvl4pPr>
              <a:lnSpc>
                <a:spcPct val="100000"/>
              </a:lnSpc>
              <a:defRPr sz="918"/>
            </a:lvl4pPr>
            <a:lvl5pPr>
              <a:lnSpc>
                <a:spcPct val="100000"/>
              </a:lnSpc>
              <a:defRPr sz="918"/>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952454" y="1449278"/>
            <a:ext cx="4130860" cy="758798"/>
          </a:xfrm>
          <a:prstGeom prst="rect">
            <a:avLst/>
          </a:prstGeom>
        </p:spPr>
        <p:txBody>
          <a:bodyPr anchor="ctr" anchorCtr="0">
            <a:noAutofit/>
          </a:bodyPr>
          <a:lstStyle>
            <a:lvl1pPr>
              <a:lnSpc>
                <a:spcPct val="100000"/>
              </a:lnSpc>
              <a:defRPr sz="1377" b="1">
                <a:solidFill>
                  <a:srgbClr val="12ABDB"/>
                </a:solidFill>
              </a:defRPr>
            </a:lvl1pPr>
            <a:lvl2pPr>
              <a:lnSpc>
                <a:spcPct val="100000"/>
              </a:lnSpc>
              <a:defRPr sz="918"/>
            </a:lvl2pPr>
            <a:lvl3pPr>
              <a:lnSpc>
                <a:spcPct val="100000"/>
              </a:lnSpc>
              <a:defRPr sz="918"/>
            </a:lvl3pPr>
            <a:lvl4pPr>
              <a:lnSpc>
                <a:spcPct val="100000"/>
              </a:lnSpc>
              <a:defRPr sz="918"/>
            </a:lvl4pPr>
            <a:lvl5pPr>
              <a:lnSpc>
                <a:spcPct val="100000"/>
              </a:lnSpc>
              <a:defRPr sz="918"/>
            </a:lvl5pPr>
          </a:lstStyle>
          <a:p>
            <a:pPr lvl="0"/>
            <a:r>
              <a:rPr lang="en-US" dirty="0"/>
              <a:t>Click to insert title</a:t>
            </a:r>
          </a:p>
        </p:txBody>
      </p:sp>
      <p:sp>
        <p:nvSpPr>
          <p:cNvPr id="2" name="Titre 1"/>
          <p:cNvSpPr>
            <a:spLocks noGrp="1"/>
          </p:cNvSpPr>
          <p:nvPr>
            <p:ph type="title"/>
          </p:nvPr>
        </p:nvSpPr>
        <p:spPr>
          <a:xfrm>
            <a:off x="173916" y="0"/>
            <a:ext cx="8510516" cy="1126896"/>
          </a:xfrm>
        </p:spPr>
        <p:txBody>
          <a:bodyPr/>
          <a:lstStyle/>
          <a:p>
            <a:r>
              <a:rPr lang="en-US" smtClean="0"/>
              <a:t>Click to edit Master title style</a:t>
            </a:r>
            <a:endParaRPr lang="en-US" dirty="0"/>
          </a:p>
        </p:txBody>
      </p:sp>
      <p:sp>
        <p:nvSpPr>
          <p:cNvPr id="16" name="Text Placeholder 7">
            <a:extLst>
              <a:ext uri="{FF2B5EF4-FFF2-40B4-BE49-F238E27FC236}">
                <a16:creationId xmlns="" xmlns:a16="http://schemas.microsoft.com/office/drawing/2014/main" id="{27CE2609-37DA-4C4C-BF45-E56CE85AA41D}"/>
              </a:ext>
            </a:extLst>
          </p:cNvPr>
          <p:cNvSpPr>
            <a:spLocks noGrp="1"/>
          </p:cNvSpPr>
          <p:nvPr>
            <p:ph type="body" sz="quarter" idx="14"/>
          </p:nvPr>
        </p:nvSpPr>
        <p:spPr>
          <a:xfrm>
            <a:off x="4952454" y="2249221"/>
            <a:ext cx="4130860" cy="4157381"/>
          </a:xfrm>
          <a:prstGeom prst="rect">
            <a:avLst/>
          </a:prstGeom>
        </p:spPr>
        <p:txBody>
          <a:bodyPr>
            <a:noAutofit/>
          </a:bodyPr>
          <a:lstStyle>
            <a:lvl1pPr>
              <a:lnSpc>
                <a:spcPct val="100000"/>
              </a:lnSpc>
              <a:spcBef>
                <a:spcPts val="0"/>
              </a:spcBef>
              <a:defRPr sz="1224"/>
            </a:lvl1pPr>
            <a:lvl2pPr>
              <a:lnSpc>
                <a:spcPct val="100000"/>
              </a:lnSpc>
              <a:spcBef>
                <a:spcPts val="0"/>
              </a:spcBef>
              <a:defRPr sz="1224"/>
            </a:lvl2pPr>
            <a:lvl3pPr>
              <a:lnSpc>
                <a:spcPct val="100000"/>
              </a:lnSpc>
              <a:spcBef>
                <a:spcPts val="0"/>
              </a:spcBef>
              <a:defRPr sz="1224"/>
            </a:lvl3pPr>
            <a:lvl4pPr>
              <a:lnSpc>
                <a:spcPct val="100000"/>
              </a:lnSpc>
              <a:spcBef>
                <a:spcPts val="0"/>
              </a:spcBef>
              <a:defRPr sz="1224"/>
            </a:lvl4pPr>
            <a:lvl5pPr>
              <a:lnSpc>
                <a:spcPct val="100000"/>
              </a:lnSpc>
              <a:spcBef>
                <a:spcPts val="0"/>
              </a:spcBef>
              <a:defRPr sz="122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920259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dirty="0"/>
          </a:p>
        </p:txBody>
      </p:sp>
      <p:sp>
        <p:nvSpPr>
          <p:cNvPr id="3" name="Text Placeholder 7">
            <a:extLst>
              <a:ext uri="{FF2B5EF4-FFF2-40B4-BE49-F238E27FC236}">
                <a16:creationId xmlns="" xmlns:a16="http://schemas.microsoft.com/office/drawing/2014/main" id="{27CE2609-37DA-4C4C-BF45-E56CE85AA41D}"/>
              </a:ext>
            </a:extLst>
          </p:cNvPr>
          <p:cNvSpPr>
            <a:spLocks noGrp="1"/>
          </p:cNvSpPr>
          <p:nvPr>
            <p:ph type="body" sz="quarter" idx="10"/>
          </p:nvPr>
        </p:nvSpPr>
        <p:spPr>
          <a:xfrm>
            <a:off x="173917" y="2249221"/>
            <a:ext cx="2706346" cy="4157381"/>
          </a:xfrm>
          <a:prstGeom prst="rect">
            <a:avLst/>
          </a:prstGeom>
        </p:spPr>
        <p:txBody>
          <a:bodyPr>
            <a:noAutofit/>
          </a:bodyPr>
          <a:lstStyle>
            <a:lvl1pPr>
              <a:lnSpc>
                <a:spcPct val="100000"/>
              </a:lnSpc>
              <a:spcBef>
                <a:spcPts val="0"/>
              </a:spcBef>
              <a:defRPr sz="1071"/>
            </a:lvl1pPr>
            <a:lvl2pPr>
              <a:lnSpc>
                <a:spcPct val="100000"/>
              </a:lnSpc>
              <a:spcBef>
                <a:spcPts val="0"/>
              </a:spcBef>
              <a:defRPr sz="1071"/>
            </a:lvl2pPr>
            <a:lvl3pPr>
              <a:lnSpc>
                <a:spcPct val="100000"/>
              </a:lnSpc>
              <a:spcBef>
                <a:spcPts val="0"/>
              </a:spcBef>
              <a:defRPr sz="1071"/>
            </a:lvl3pPr>
            <a:lvl4pPr>
              <a:lnSpc>
                <a:spcPct val="100000"/>
              </a:lnSpc>
              <a:spcBef>
                <a:spcPts val="0"/>
              </a:spcBef>
              <a:defRPr sz="1071"/>
            </a:lvl4pPr>
            <a:lvl5pPr>
              <a:lnSpc>
                <a:spcPct val="100000"/>
              </a:lnSpc>
              <a:spcBef>
                <a:spcPts val="0"/>
              </a:spcBef>
              <a:defRPr sz="107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173917" y="1449278"/>
            <a:ext cx="2706346" cy="758798"/>
          </a:xfrm>
          <a:prstGeom prst="rect">
            <a:avLst/>
          </a:prstGeom>
        </p:spPr>
        <p:txBody>
          <a:bodyPr vert="horz" lIns="0" tIns="0" rIns="0" bIns="0" rtlCol="0" anchor="ctr" anchorCtr="0">
            <a:noAutofit/>
          </a:bodyPr>
          <a:lstStyle>
            <a:lvl1pPr algn="ctr">
              <a:lnSpc>
                <a:spcPct val="100000"/>
              </a:lnSpc>
              <a:defRPr lang="en-US" sz="1224" b="1" kern="1200" dirty="0">
                <a:solidFill>
                  <a:srgbClr val="12ABDB"/>
                </a:solidFill>
                <a:latin typeface="+mj-lt"/>
                <a:ea typeface="+mn-ea"/>
                <a:cs typeface="+mn-cs"/>
              </a:defRPr>
            </a:lvl1pPr>
            <a:lvl2pPr>
              <a:lnSpc>
                <a:spcPct val="100000"/>
              </a:lnSpc>
              <a:defRPr sz="918"/>
            </a:lvl2pPr>
            <a:lvl3pPr>
              <a:lnSpc>
                <a:spcPct val="100000"/>
              </a:lnSpc>
              <a:defRPr sz="918"/>
            </a:lvl3pPr>
            <a:lvl4pPr>
              <a:lnSpc>
                <a:spcPct val="100000"/>
              </a:lnSpc>
              <a:defRPr sz="918"/>
            </a:lvl4pPr>
            <a:lvl5pPr>
              <a:lnSpc>
                <a:spcPct val="100000"/>
              </a:lnSpc>
              <a:defRPr sz="918"/>
            </a:lvl5pPr>
          </a:lstStyle>
          <a:p>
            <a:pPr marL="0" lvl="0" indent="0" algn="l" defTabSz="699516" rtl="0" eaLnBrk="1" latinLnBrk="0" hangingPunct="1">
              <a:lnSpc>
                <a:spcPct val="100000"/>
              </a:lnSpc>
              <a:spcBef>
                <a:spcPts val="765"/>
              </a:spcBef>
              <a:buFont typeface="Arial" panose="020B0604020202020204" pitchFamily="34" charset="0"/>
              <a:buNone/>
            </a:pPr>
            <a:r>
              <a:rPr lang="en-US" dirty="0"/>
              <a:t>Click to insert title</a:t>
            </a:r>
          </a:p>
        </p:txBody>
      </p:sp>
      <p:sp>
        <p:nvSpPr>
          <p:cNvPr id="9" name="Text Placeholder 7">
            <a:extLst>
              <a:ext uri="{FF2B5EF4-FFF2-40B4-BE49-F238E27FC236}">
                <a16:creationId xmlns="" xmlns:a16="http://schemas.microsoft.com/office/drawing/2014/main" id="{27CE2609-37DA-4C4C-BF45-E56CE85AA41D}"/>
              </a:ext>
            </a:extLst>
          </p:cNvPr>
          <p:cNvSpPr>
            <a:spLocks noGrp="1"/>
          </p:cNvSpPr>
          <p:nvPr>
            <p:ph type="body" sz="quarter" idx="14"/>
          </p:nvPr>
        </p:nvSpPr>
        <p:spPr>
          <a:xfrm>
            <a:off x="3299607" y="2249221"/>
            <a:ext cx="2706346" cy="4157381"/>
          </a:xfrm>
          <a:prstGeom prst="rect">
            <a:avLst/>
          </a:prstGeom>
        </p:spPr>
        <p:txBody>
          <a:bodyPr>
            <a:noAutofit/>
          </a:bodyPr>
          <a:lstStyle>
            <a:lvl1pPr>
              <a:lnSpc>
                <a:spcPct val="100000"/>
              </a:lnSpc>
              <a:spcBef>
                <a:spcPts val="0"/>
              </a:spcBef>
              <a:defRPr sz="1071"/>
            </a:lvl1pPr>
            <a:lvl2pPr>
              <a:lnSpc>
                <a:spcPct val="100000"/>
              </a:lnSpc>
              <a:spcBef>
                <a:spcPts val="0"/>
              </a:spcBef>
              <a:defRPr sz="1071"/>
            </a:lvl2pPr>
            <a:lvl3pPr>
              <a:lnSpc>
                <a:spcPct val="100000"/>
              </a:lnSpc>
              <a:spcBef>
                <a:spcPts val="0"/>
              </a:spcBef>
              <a:defRPr sz="1071"/>
            </a:lvl3pPr>
            <a:lvl4pPr>
              <a:lnSpc>
                <a:spcPct val="100000"/>
              </a:lnSpc>
              <a:spcBef>
                <a:spcPts val="0"/>
              </a:spcBef>
              <a:defRPr sz="1071"/>
            </a:lvl4pPr>
            <a:lvl5pPr>
              <a:lnSpc>
                <a:spcPct val="100000"/>
              </a:lnSpc>
              <a:spcBef>
                <a:spcPts val="0"/>
              </a:spcBef>
              <a:defRPr sz="107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7">
            <a:extLst>
              <a:ext uri="{FF2B5EF4-FFF2-40B4-BE49-F238E27FC236}">
                <a16:creationId xmlns="" xmlns:a16="http://schemas.microsoft.com/office/drawing/2014/main" id="{D8D7F005-BA7C-423E-87B0-6782D88233F6}"/>
              </a:ext>
            </a:extLst>
          </p:cNvPr>
          <p:cNvSpPr>
            <a:spLocks noGrp="1"/>
          </p:cNvSpPr>
          <p:nvPr>
            <p:ph type="body" sz="quarter" idx="15" hasCustomPrompt="1"/>
          </p:nvPr>
        </p:nvSpPr>
        <p:spPr>
          <a:xfrm>
            <a:off x="3299607" y="1449278"/>
            <a:ext cx="2706346" cy="758798"/>
          </a:xfrm>
          <a:prstGeom prst="rect">
            <a:avLst/>
          </a:prstGeom>
        </p:spPr>
        <p:txBody>
          <a:bodyPr vert="horz" lIns="0" tIns="0" rIns="0" bIns="0" rtlCol="0" anchor="ctr" anchorCtr="0">
            <a:noAutofit/>
          </a:bodyPr>
          <a:lstStyle>
            <a:lvl1pPr algn="ctr">
              <a:lnSpc>
                <a:spcPct val="100000"/>
              </a:lnSpc>
              <a:defRPr lang="en-US" sz="1224" b="1" kern="1200" dirty="0">
                <a:solidFill>
                  <a:srgbClr val="12ABDB"/>
                </a:solidFill>
                <a:latin typeface="+mj-lt"/>
                <a:ea typeface="+mn-ea"/>
                <a:cs typeface="+mn-cs"/>
              </a:defRPr>
            </a:lvl1pPr>
            <a:lvl2pPr>
              <a:lnSpc>
                <a:spcPct val="100000"/>
              </a:lnSpc>
              <a:defRPr sz="918"/>
            </a:lvl2pPr>
            <a:lvl3pPr>
              <a:lnSpc>
                <a:spcPct val="100000"/>
              </a:lnSpc>
              <a:defRPr sz="918"/>
            </a:lvl3pPr>
            <a:lvl4pPr>
              <a:lnSpc>
                <a:spcPct val="100000"/>
              </a:lnSpc>
              <a:defRPr sz="918"/>
            </a:lvl4pPr>
            <a:lvl5pPr>
              <a:lnSpc>
                <a:spcPct val="100000"/>
              </a:lnSpc>
              <a:defRPr sz="918"/>
            </a:lvl5pPr>
          </a:lstStyle>
          <a:p>
            <a:pPr marL="0" lvl="0" indent="0" algn="l" defTabSz="699516" rtl="0" eaLnBrk="1" latinLnBrk="0" hangingPunct="1">
              <a:lnSpc>
                <a:spcPct val="100000"/>
              </a:lnSpc>
              <a:spcBef>
                <a:spcPts val="765"/>
              </a:spcBef>
              <a:buFont typeface="Arial" panose="020B0604020202020204" pitchFamily="34" charset="0"/>
              <a:buNone/>
            </a:pPr>
            <a:r>
              <a:rPr lang="en-US" dirty="0"/>
              <a:t>Click to insert title</a:t>
            </a:r>
          </a:p>
        </p:txBody>
      </p:sp>
      <p:sp>
        <p:nvSpPr>
          <p:cNvPr id="11" name="Text Placeholder 7">
            <a:extLst>
              <a:ext uri="{FF2B5EF4-FFF2-40B4-BE49-F238E27FC236}">
                <a16:creationId xmlns="" xmlns:a16="http://schemas.microsoft.com/office/drawing/2014/main" id="{27CE2609-37DA-4C4C-BF45-E56CE85AA41D}"/>
              </a:ext>
            </a:extLst>
          </p:cNvPr>
          <p:cNvSpPr>
            <a:spLocks noGrp="1"/>
          </p:cNvSpPr>
          <p:nvPr>
            <p:ph type="body" sz="quarter" idx="16"/>
          </p:nvPr>
        </p:nvSpPr>
        <p:spPr>
          <a:xfrm>
            <a:off x="6413638" y="2249221"/>
            <a:ext cx="2706346" cy="4157381"/>
          </a:xfrm>
          <a:prstGeom prst="rect">
            <a:avLst/>
          </a:prstGeom>
        </p:spPr>
        <p:txBody>
          <a:bodyPr>
            <a:noAutofit/>
          </a:bodyPr>
          <a:lstStyle>
            <a:lvl1pPr>
              <a:lnSpc>
                <a:spcPct val="100000"/>
              </a:lnSpc>
              <a:spcBef>
                <a:spcPts val="0"/>
              </a:spcBef>
              <a:defRPr sz="1071"/>
            </a:lvl1pPr>
            <a:lvl2pPr>
              <a:lnSpc>
                <a:spcPct val="100000"/>
              </a:lnSpc>
              <a:spcBef>
                <a:spcPts val="0"/>
              </a:spcBef>
              <a:defRPr sz="1071"/>
            </a:lvl2pPr>
            <a:lvl3pPr>
              <a:lnSpc>
                <a:spcPct val="100000"/>
              </a:lnSpc>
              <a:spcBef>
                <a:spcPts val="0"/>
              </a:spcBef>
              <a:defRPr sz="1071"/>
            </a:lvl3pPr>
            <a:lvl4pPr>
              <a:lnSpc>
                <a:spcPct val="100000"/>
              </a:lnSpc>
              <a:spcBef>
                <a:spcPts val="0"/>
              </a:spcBef>
              <a:defRPr sz="1071"/>
            </a:lvl4pPr>
            <a:lvl5pPr>
              <a:lnSpc>
                <a:spcPct val="100000"/>
              </a:lnSpc>
              <a:spcBef>
                <a:spcPts val="0"/>
              </a:spcBef>
              <a:defRPr sz="107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7">
            <a:extLst>
              <a:ext uri="{FF2B5EF4-FFF2-40B4-BE49-F238E27FC236}">
                <a16:creationId xmlns="" xmlns:a16="http://schemas.microsoft.com/office/drawing/2014/main" id="{D8D7F005-BA7C-423E-87B0-6782D88233F6}"/>
              </a:ext>
            </a:extLst>
          </p:cNvPr>
          <p:cNvSpPr>
            <a:spLocks noGrp="1"/>
          </p:cNvSpPr>
          <p:nvPr>
            <p:ph type="body" sz="quarter" idx="17" hasCustomPrompt="1"/>
          </p:nvPr>
        </p:nvSpPr>
        <p:spPr>
          <a:xfrm>
            <a:off x="6413638" y="1449278"/>
            <a:ext cx="2706346" cy="758798"/>
          </a:xfrm>
          <a:prstGeom prst="rect">
            <a:avLst/>
          </a:prstGeom>
        </p:spPr>
        <p:txBody>
          <a:bodyPr vert="horz" lIns="0" tIns="0" rIns="0" bIns="0" rtlCol="0" anchor="ctr" anchorCtr="0">
            <a:noAutofit/>
          </a:bodyPr>
          <a:lstStyle>
            <a:lvl1pPr algn="ctr">
              <a:lnSpc>
                <a:spcPct val="100000"/>
              </a:lnSpc>
              <a:defRPr lang="en-US" sz="1224" b="1" kern="1200" dirty="0">
                <a:solidFill>
                  <a:srgbClr val="12ABDB"/>
                </a:solidFill>
                <a:latin typeface="+mj-lt"/>
                <a:ea typeface="+mn-ea"/>
                <a:cs typeface="+mn-cs"/>
              </a:defRPr>
            </a:lvl1pPr>
            <a:lvl2pPr>
              <a:lnSpc>
                <a:spcPct val="100000"/>
              </a:lnSpc>
              <a:defRPr sz="918"/>
            </a:lvl2pPr>
            <a:lvl3pPr>
              <a:lnSpc>
                <a:spcPct val="100000"/>
              </a:lnSpc>
              <a:defRPr sz="918"/>
            </a:lvl3pPr>
            <a:lvl4pPr>
              <a:lnSpc>
                <a:spcPct val="100000"/>
              </a:lnSpc>
              <a:defRPr sz="918"/>
            </a:lvl4pPr>
            <a:lvl5pPr>
              <a:lnSpc>
                <a:spcPct val="100000"/>
              </a:lnSpc>
              <a:defRPr sz="918"/>
            </a:lvl5pPr>
          </a:lstStyle>
          <a:p>
            <a:pPr marL="0" lvl="0" indent="0" algn="l" defTabSz="699516" rtl="0" eaLnBrk="1" latinLnBrk="0" hangingPunct="1">
              <a:lnSpc>
                <a:spcPct val="100000"/>
              </a:lnSpc>
              <a:spcBef>
                <a:spcPts val="765"/>
              </a:spcBef>
              <a:buFont typeface="Arial" panose="020B0604020202020204" pitchFamily="34" charset="0"/>
              <a:buNone/>
            </a:pPr>
            <a:r>
              <a:rPr lang="en-US" dirty="0"/>
              <a:t>Click to insert title</a:t>
            </a:r>
          </a:p>
        </p:txBody>
      </p:sp>
    </p:spTree>
    <p:extLst>
      <p:ext uri="{BB962C8B-B14F-4D97-AF65-F5344CB8AC3E}">
        <p14:creationId xmlns:p14="http://schemas.microsoft.com/office/powerpoint/2010/main" val="27743641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with numbering,  subtitle and content">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214" y="1620"/>
          <a:ext cx="1214" cy="1619"/>
        </p:xfrm>
        <a:graphic>
          <a:graphicData uri="http://schemas.openxmlformats.org/presentationml/2006/ole">
            <mc:AlternateContent xmlns:mc="http://schemas.openxmlformats.org/markup-compatibility/2006">
              <mc:Choice xmlns:v="urn:schemas-microsoft-com:vml" Requires="v">
                <p:oleObj spid="_x0000_s7183"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4" y="1620"/>
                        <a:ext cx="1214" cy="16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7"/>
          <p:cNvSpPr/>
          <p:nvPr userDrawn="1"/>
        </p:nvSpPr>
        <p:spPr>
          <a:xfrm>
            <a:off x="0" y="0"/>
            <a:ext cx="703775" cy="4371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77"/>
          </a:p>
        </p:txBody>
      </p:sp>
      <p:sp>
        <p:nvSpPr>
          <p:cNvPr id="21510" name="Freeform 6"/>
          <p:cNvSpPr>
            <a:spLocks/>
          </p:cNvSpPr>
          <p:nvPr userDrawn="1"/>
        </p:nvSpPr>
        <p:spPr bwMode="auto">
          <a:xfrm>
            <a:off x="0" y="0"/>
            <a:ext cx="703775" cy="1168991"/>
          </a:xfrm>
          <a:custGeom>
            <a:avLst/>
            <a:gdLst/>
            <a:ahLst/>
            <a:cxnLst>
              <a:cxn ang="0">
                <a:pos x="1681" y="25"/>
              </a:cxn>
              <a:cxn ang="0">
                <a:pos x="1655" y="0"/>
              </a:cxn>
              <a:cxn ang="0">
                <a:pos x="22" y="0"/>
              </a:cxn>
              <a:cxn ang="0">
                <a:pos x="0" y="23"/>
              </a:cxn>
              <a:cxn ang="0">
                <a:pos x="0" y="2095"/>
              </a:cxn>
              <a:cxn ang="0">
                <a:pos x="336" y="2085"/>
              </a:cxn>
              <a:cxn ang="0">
                <a:pos x="682" y="2056"/>
              </a:cxn>
              <a:cxn ang="0">
                <a:pos x="897" y="2032"/>
              </a:cxn>
              <a:cxn ang="0">
                <a:pos x="1082" y="2005"/>
              </a:cxn>
              <a:cxn ang="0">
                <a:pos x="1332" y="1960"/>
              </a:cxn>
              <a:cxn ang="0">
                <a:pos x="1567" y="1911"/>
              </a:cxn>
              <a:cxn ang="0">
                <a:pos x="1680" y="1883"/>
              </a:cxn>
              <a:cxn ang="0">
                <a:pos x="1681" y="25"/>
              </a:cxn>
            </a:cxnLst>
            <a:rect l="0" t="0" r="r" b="b"/>
            <a:pathLst>
              <a:path w="1681" h="2095">
                <a:moveTo>
                  <a:pt x="1681" y="25"/>
                </a:moveTo>
                <a:cubicBezTo>
                  <a:pt x="1681" y="3"/>
                  <a:pt x="1675" y="0"/>
                  <a:pt x="1655" y="0"/>
                </a:cubicBezTo>
                <a:cubicBezTo>
                  <a:pt x="1111" y="1"/>
                  <a:pt x="567" y="1"/>
                  <a:pt x="22" y="0"/>
                </a:cubicBezTo>
                <a:cubicBezTo>
                  <a:pt x="5" y="0"/>
                  <a:pt x="0" y="3"/>
                  <a:pt x="0" y="23"/>
                </a:cubicBezTo>
                <a:cubicBezTo>
                  <a:pt x="0" y="713"/>
                  <a:pt x="0" y="1404"/>
                  <a:pt x="0" y="2095"/>
                </a:cubicBezTo>
                <a:cubicBezTo>
                  <a:pt x="112" y="2091"/>
                  <a:pt x="224" y="2088"/>
                  <a:pt x="336" y="2085"/>
                </a:cubicBezTo>
                <a:cubicBezTo>
                  <a:pt x="452" y="2081"/>
                  <a:pt x="567" y="2068"/>
                  <a:pt x="682" y="2056"/>
                </a:cubicBezTo>
                <a:cubicBezTo>
                  <a:pt x="754" y="2049"/>
                  <a:pt x="826" y="2045"/>
                  <a:pt x="897" y="2032"/>
                </a:cubicBezTo>
                <a:cubicBezTo>
                  <a:pt x="958" y="2020"/>
                  <a:pt x="1021" y="2018"/>
                  <a:pt x="1082" y="2005"/>
                </a:cubicBezTo>
                <a:cubicBezTo>
                  <a:pt x="1165" y="1989"/>
                  <a:pt x="1249" y="1977"/>
                  <a:pt x="1332" y="1960"/>
                </a:cubicBezTo>
                <a:cubicBezTo>
                  <a:pt x="1410" y="1945"/>
                  <a:pt x="1489" y="1928"/>
                  <a:pt x="1567" y="1911"/>
                </a:cubicBezTo>
                <a:cubicBezTo>
                  <a:pt x="1605" y="1904"/>
                  <a:pt x="1643" y="1895"/>
                  <a:pt x="1680" y="1883"/>
                </a:cubicBezTo>
                <a:cubicBezTo>
                  <a:pt x="1680" y="1263"/>
                  <a:pt x="1680" y="644"/>
                  <a:pt x="1681" y="25"/>
                </a:cubicBezTo>
                <a:close/>
              </a:path>
            </a:pathLst>
          </a:custGeom>
          <a:solidFill>
            <a:schemeClr val="accent2"/>
          </a:solidFill>
          <a:ln w="9525">
            <a:noFill/>
            <a:round/>
            <a:headEnd/>
            <a:tailEnd/>
          </a:ln>
        </p:spPr>
        <p:txBody>
          <a:bodyPr vert="horz" wrap="square" lIns="69949" tIns="34975" rIns="69949" bIns="34975" numCol="1" anchor="t" anchorCtr="0" compatLnSpc="1">
            <a:prstTxWarp prst="textNoShape">
              <a:avLst/>
            </a:prstTxWarp>
          </a:bodyPr>
          <a:lstStyle/>
          <a:p>
            <a:endParaRPr lang="en-GB" sz="1377"/>
          </a:p>
        </p:txBody>
      </p:sp>
      <p:sp>
        <p:nvSpPr>
          <p:cNvPr id="2" name="Title 1"/>
          <p:cNvSpPr>
            <a:spLocks noGrp="1"/>
          </p:cNvSpPr>
          <p:nvPr>
            <p:ph type="title"/>
          </p:nvPr>
        </p:nvSpPr>
        <p:spPr>
          <a:xfrm>
            <a:off x="745752" y="0"/>
            <a:ext cx="7938679" cy="1126896"/>
          </a:xfrm>
        </p:spPr>
        <p:txBody>
          <a:bodyPr/>
          <a:lstStyle/>
          <a:p>
            <a:r>
              <a:rPr lang="en-US" smtClean="0"/>
              <a:t>Click to edit Master title style</a:t>
            </a:r>
            <a:endParaRPr lang="en-GB" dirty="0"/>
          </a:p>
        </p:txBody>
      </p:sp>
      <p:sp>
        <p:nvSpPr>
          <p:cNvPr id="4" name="Text Placeholder 3"/>
          <p:cNvSpPr>
            <a:spLocks noGrp="1"/>
          </p:cNvSpPr>
          <p:nvPr>
            <p:ph type="body" sz="quarter" idx="10"/>
          </p:nvPr>
        </p:nvSpPr>
        <p:spPr>
          <a:xfrm>
            <a:off x="173914" y="1851490"/>
            <a:ext cx="8950196" cy="45565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Espace réservé du texte 4"/>
          <p:cNvSpPr>
            <a:spLocks noGrp="1"/>
          </p:cNvSpPr>
          <p:nvPr>
            <p:ph type="body" sz="quarter" idx="11" hasCustomPrompt="1"/>
          </p:nvPr>
        </p:nvSpPr>
        <p:spPr>
          <a:xfrm>
            <a:off x="745752" y="1171473"/>
            <a:ext cx="8369506" cy="514090"/>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17" name="Text Placeholder 16"/>
          <p:cNvSpPr>
            <a:spLocks noGrp="1"/>
          </p:cNvSpPr>
          <p:nvPr>
            <p:ph type="body" sz="quarter" idx="12" hasCustomPrompt="1"/>
          </p:nvPr>
        </p:nvSpPr>
        <p:spPr>
          <a:xfrm>
            <a:off x="0" y="49712"/>
            <a:ext cx="699492" cy="932603"/>
          </a:xfrm>
        </p:spPr>
        <p:txBody>
          <a:bodyPr anchor="ctr">
            <a:normAutofit/>
          </a:bodyPr>
          <a:lstStyle>
            <a:lvl1pPr marL="0" indent="0" algn="ctr" defTabSz="699516" rtl="0" eaLnBrk="1" latinLnBrk="0" hangingPunct="1">
              <a:lnSpc>
                <a:spcPct val="90000"/>
              </a:lnSpc>
              <a:spcBef>
                <a:spcPts val="765"/>
              </a:spcBef>
              <a:buFont typeface="Arial" panose="020B0604020202020204" pitchFamily="34" charset="0"/>
              <a:buNone/>
              <a:defRPr lang="en-GB" sz="3060" kern="12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a:t>
            </a:r>
            <a:endParaRPr lang="en-GB" dirty="0"/>
          </a:p>
        </p:txBody>
      </p:sp>
    </p:spTree>
    <p:extLst>
      <p:ext uri="{BB962C8B-B14F-4D97-AF65-F5344CB8AC3E}">
        <p14:creationId xmlns:p14="http://schemas.microsoft.com/office/powerpoint/2010/main" val="20558774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214" y="1620"/>
          <a:ext cx="1214" cy="1619"/>
        </p:xfrm>
        <a:graphic>
          <a:graphicData uri="http://schemas.openxmlformats.org/presentationml/2006/ole">
            <mc:AlternateContent xmlns:mc="http://schemas.openxmlformats.org/markup-compatibility/2006">
              <mc:Choice xmlns:v="urn:schemas-microsoft-com:vml" Requires="v">
                <p:oleObj spid="_x0000_s8207"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4" y="1620"/>
                        <a:ext cx="1214" cy="16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smtClean="0"/>
              <a:t>Click to edit Master title style</a:t>
            </a:r>
            <a:endParaRPr lang="en-GB" dirty="0"/>
          </a:p>
        </p:txBody>
      </p:sp>
    </p:spTree>
    <p:extLst>
      <p:ext uri="{BB962C8B-B14F-4D97-AF65-F5344CB8AC3E}">
        <p14:creationId xmlns:p14="http://schemas.microsoft.com/office/powerpoint/2010/main" val="35417246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214" y="1620"/>
          <a:ext cx="1214" cy="1619"/>
        </p:xfrm>
        <a:graphic>
          <a:graphicData uri="http://schemas.openxmlformats.org/presentationml/2006/ole">
            <mc:AlternateContent xmlns:mc="http://schemas.openxmlformats.org/markup-compatibility/2006">
              <mc:Choice xmlns:v="urn:schemas-microsoft-com:vml" Requires="v">
                <p:oleObj spid="_x0000_s9231"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4" y="1620"/>
                        <a:ext cx="1214" cy="16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2388050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flipV="1">
            <a:off x="1" y="0"/>
            <a:ext cx="3980934" cy="3181823"/>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77" dirty="0"/>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99074" y="5383506"/>
            <a:ext cx="2521849" cy="338595"/>
          </a:xfrm>
          <a:prstGeom prst="rect">
            <a:avLst/>
          </a:prstGeom>
          <a:noFill/>
        </p:spPr>
        <p:txBody>
          <a:bodyPr anchor="ctr">
            <a:noAutofit/>
          </a:bodyPr>
          <a:lstStyle>
            <a:lvl1pPr algn="l">
              <a:defRPr sz="1224" b="1">
                <a:solidFill>
                  <a:schemeClr val="accent2"/>
                </a:solidFill>
              </a:defRPr>
            </a:lvl1pPr>
            <a:lvl2pPr>
              <a:defRPr sz="1071"/>
            </a:lvl2pPr>
            <a:lvl3pPr>
              <a:defRPr sz="918"/>
            </a:lvl3pPr>
            <a:lvl4pPr>
              <a:defRPr sz="841"/>
            </a:lvl4pPr>
            <a:lvl5pPr>
              <a:defRPr sz="841"/>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99074" y="3994315"/>
            <a:ext cx="2521849" cy="420572"/>
          </a:xfrm>
          <a:prstGeom prst="rect">
            <a:avLst/>
          </a:prstGeom>
          <a:noFill/>
        </p:spPr>
        <p:txBody>
          <a:bodyPr anchor="ctr">
            <a:noAutofit/>
          </a:bodyPr>
          <a:lstStyle>
            <a:lvl1pPr algn="l">
              <a:defRPr sz="1530" b="1">
                <a:solidFill>
                  <a:schemeClr val="accent2"/>
                </a:solidFill>
              </a:defRPr>
            </a:lvl1pPr>
            <a:lvl2pPr>
              <a:defRPr sz="1071"/>
            </a:lvl2pPr>
            <a:lvl3pPr>
              <a:defRPr sz="918"/>
            </a:lvl3pPr>
            <a:lvl4pPr>
              <a:defRPr sz="841"/>
            </a:lvl4pPr>
            <a:lvl5pPr>
              <a:defRPr sz="841"/>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98272" y="4430577"/>
            <a:ext cx="2527584" cy="912654"/>
          </a:xfrm>
          <a:prstGeom prst="rect">
            <a:avLst/>
          </a:prstGeom>
        </p:spPr>
        <p:txBody>
          <a:bodyPr>
            <a:noAutofit/>
          </a:bodyPr>
          <a:lstStyle>
            <a:lvl1pPr>
              <a:lnSpc>
                <a:spcPct val="100000"/>
              </a:lnSpc>
              <a:defRPr sz="1071">
                <a:solidFill>
                  <a:schemeClr val="tx1"/>
                </a:solidFill>
              </a:defRPr>
            </a:lvl1pPr>
            <a:lvl2pPr>
              <a:lnSpc>
                <a:spcPct val="100000"/>
              </a:lnSpc>
              <a:defRPr sz="1071"/>
            </a:lvl2pPr>
            <a:lvl3pPr>
              <a:lnSpc>
                <a:spcPct val="100000"/>
              </a:lnSpc>
              <a:defRPr sz="1071"/>
            </a:lvl3pPr>
            <a:lvl4pPr>
              <a:lnSpc>
                <a:spcPct val="100000"/>
              </a:lnSpc>
              <a:defRPr sz="1071"/>
            </a:lvl4pPr>
            <a:lvl5pPr>
              <a:lnSpc>
                <a:spcPct val="100000"/>
              </a:lnSpc>
              <a:defRPr sz="1071"/>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98272" y="5712906"/>
            <a:ext cx="2522651" cy="728075"/>
          </a:xfrm>
          <a:prstGeom prst="rect">
            <a:avLst/>
          </a:prstGeom>
        </p:spPr>
        <p:txBody>
          <a:bodyPr>
            <a:noAutofit/>
          </a:bodyPr>
          <a:lstStyle>
            <a:lvl1pPr>
              <a:lnSpc>
                <a:spcPct val="100000"/>
              </a:lnSpc>
              <a:defRPr sz="1071">
                <a:solidFill>
                  <a:schemeClr val="tx1"/>
                </a:solidFill>
              </a:defRPr>
            </a:lvl1pPr>
            <a:lvl2pPr>
              <a:lnSpc>
                <a:spcPct val="100000"/>
              </a:lnSpc>
              <a:defRPr sz="1071"/>
            </a:lvl2pPr>
            <a:lvl3pPr>
              <a:lnSpc>
                <a:spcPct val="100000"/>
              </a:lnSpc>
              <a:defRPr sz="1071"/>
            </a:lvl3pPr>
            <a:lvl4pPr>
              <a:lnSpc>
                <a:spcPct val="100000"/>
              </a:lnSpc>
              <a:defRPr sz="1071"/>
            </a:lvl4pPr>
            <a:lvl5pPr>
              <a:lnSpc>
                <a:spcPct val="100000"/>
              </a:lnSpc>
              <a:defRPr sz="1071"/>
            </a:lvl5pPr>
          </a:lstStyle>
          <a:p>
            <a:pPr lvl="0"/>
            <a:r>
              <a:rPr lang="en-US" dirty="0"/>
              <a:t>Insert text</a:t>
            </a:r>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1056576" y="1169868"/>
            <a:ext cx="1995987" cy="251478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77"/>
          </a:p>
        </p:txBody>
      </p:sp>
    </p:spTree>
    <p:extLst>
      <p:ext uri="{BB962C8B-B14F-4D97-AF65-F5344CB8AC3E}">
        <p14:creationId xmlns:p14="http://schemas.microsoft.com/office/powerpoint/2010/main" val="14261111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Shapes - Layout1">
    <p:spTree>
      <p:nvGrpSpPr>
        <p:cNvPr id="1" name=""/>
        <p:cNvGrpSpPr/>
        <p:nvPr/>
      </p:nvGrpSpPr>
      <p:grpSpPr>
        <a:xfrm>
          <a:off x="0" y="0"/>
          <a:ext cx="0" cy="0"/>
          <a:chOff x="0" y="0"/>
          <a:chExt cx="0" cy="0"/>
        </a:xfrm>
      </p:grpSpPr>
      <p:pic>
        <p:nvPicPr>
          <p:cNvPr id="8" name="Graphic 7"/>
          <p:cNvPicPr>
            <a:picLocks noChangeAspect="1"/>
          </p:cNvPicPr>
          <p:nvPr userDrawn="1"/>
        </p:nvPicPr>
        <p:blipFill>
          <a:blip r:embed="rId2" cstate="print"/>
          <a:srcRect t="23077" r="19676"/>
          <a:stretch>
            <a:fillRect/>
          </a:stretch>
        </p:blipFill>
        <p:spPr bwMode="auto">
          <a:xfrm>
            <a:off x="4201813" y="0"/>
            <a:ext cx="5124752" cy="6994525"/>
          </a:xfrm>
          <a:prstGeom prst="rect">
            <a:avLst/>
          </a:prstGeom>
          <a:noFill/>
          <a:ln w="9525">
            <a:noFill/>
            <a:miter lim="800000"/>
            <a:headEnd/>
            <a:tailEnd/>
          </a:ln>
        </p:spPr>
      </p:pic>
      <p:pic>
        <p:nvPicPr>
          <p:cNvPr id="9" name="Graphic 4"/>
          <p:cNvPicPr>
            <a:picLocks noChangeAspect="1"/>
          </p:cNvPicPr>
          <p:nvPr userDrawn="1"/>
        </p:nvPicPr>
        <p:blipFill>
          <a:blip r:embed="rId3" cstate="print"/>
          <a:srcRect l="81836" t="-4713" b="16530"/>
          <a:stretch>
            <a:fillRect/>
          </a:stretch>
        </p:blipFill>
        <p:spPr bwMode="auto">
          <a:xfrm>
            <a:off x="8790610" y="168387"/>
            <a:ext cx="323839" cy="468461"/>
          </a:xfrm>
          <a:prstGeom prst="rect">
            <a:avLst/>
          </a:prstGeom>
          <a:noFill/>
          <a:ln w="9525">
            <a:noFill/>
            <a:miter lim="800000"/>
            <a:headEnd/>
            <a:tailEnd/>
          </a:ln>
        </p:spPr>
      </p:pic>
      <p:cxnSp>
        <p:nvCxnSpPr>
          <p:cNvPr id="10"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2"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E46D9F05-374B-475D-A497-6123A8C64DAD}" type="slidenum">
              <a:rPr lang="en-US" sz="612">
                <a:solidFill>
                  <a:schemeClr val="bg1"/>
                </a:solidFill>
                <a:latin typeface="+mn-lt"/>
              </a:rPr>
              <a:pPr algn="r" defTabSz="794759" fontAlgn="auto">
                <a:spcBef>
                  <a:spcPts val="0"/>
                </a:spcBef>
                <a:spcAft>
                  <a:spcPts val="0"/>
                </a:spcAft>
                <a:defRPr/>
              </a:pPr>
              <a:t>‹#›</a:t>
            </a:fld>
            <a:endParaRPr lang="en-US" sz="612" dirty="0">
              <a:solidFill>
                <a:schemeClr val="bg1"/>
              </a:solidFill>
              <a:latin typeface="+mn-lt"/>
            </a:endParaRPr>
          </a:p>
        </p:txBody>
      </p:sp>
      <p:sp>
        <p:nvSpPr>
          <p:cNvPr id="13"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50" name="Text Placeholder 7">
            <a:extLst/>
          </p:cNvPr>
          <p:cNvSpPr>
            <a:spLocks noGrp="1"/>
          </p:cNvSpPr>
          <p:nvPr>
            <p:ph type="body" sz="quarter" idx="32"/>
          </p:nvPr>
        </p:nvSpPr>
        <p:spPr>
          <a:xfrm>
            <a:off x="1413311" y="2762848"/>
            <a:ext cx="2533875" cy="734415"/>
          </a:xfrm>
          <a:prstGeom prst="rect">
            <a:avLst/>
          </a:prstGeom>
        </p:spPr>
        <p:txBody>
          <a:bodyPr anchor="ctr">
            <a:noAutofit/>
          </a:bodyPr>
          <a:lstStyle>
            <a:lvl1pPr marL="0" marR="0" indent="0" algn="l" defTabSz="699395" rtl="0" eaLnBrk="1" fontAlgn="auto" latinLnBrk="0" hangingPunct="1">
              <a:lnSpc>
                <a:spcPct val="100000"/>
              </a:lnSpc>
              <a:spcBef>
                <a:spcPts val="765"/>
              </a:spcBef>
              <a:spcAft>
                <a:spcPts val="0"/>
              </a:spcAft>
              <a:buClrTx/>
              <a:buSzTx/>
              <a:buFont typeface="Arial" panose="020B0604020202020204" pitchFamily="34" charset="0"/>
              <a:buNone/>
              <a:tabLst/>
              <a:defRPr sz="1224"/>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51" name="Text Placeholder 7">
            <a:extLst/>
          </p:cNvPr>
          <p:cNvSpPr>
            <a:spLocks noGrp="1"/>
          </p:cNvSpPr>
          <p:nvPr>
            <p:ph type="body" sz="quarter" idx="33"/>
          </p:nvPr>
        </p:nvSpPr>
        <p:spPr>
          <a:xfrm>
            <a:off x="1413311" y="3717587"/>
            <a:ext cx="2533875" cy="734415"/>
          </a:xfrm>
          <a:prstGeom prst="rect">
            <a:avLst/>
          </a:prstGeom>
        </p:spPr>
        <p:txBody>
          <a:bodyPr anchor="ctr">
            <a:noAutofit/>
          </a:bodyPr>
          <a:lstStyle>
            <a:lvl1pPr marL="0" marR="0" indent="0" algn="l" defTabSz="699395" rtl="0" eaLnBrk="1" fontAlgn="auto" latinLnBrk="0" hangingPunct="1">
              <a:lnSpc>
                <a:spcPct val="100000"/>
              </a:lnSpc>
              <a:spcBef>
                <a:spcPts val="765"/>
              </a:spcBef>
              <a:spcAft>
                <a:spcPts val="0"/>
              </a:spcAft>
              <a:buClrTx/>
              <a:buSzTx/>
              <a:buFont typeface="Arial" panose="020B0604020202020204" pitchFamily="34" charset="0"/>
              <a:buNone/>
              <a:tabLst/>
              <a:defRPr sz="1224"/>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49" name="Picture Placeholder 48">
            <a:extLst/>
          </p:cNvPr>
          <p:cNvSpPr>
            <a:spLocks noGrp="1"/>
          </p:cNvSpPr>
          <p:nvPr>
            <p:ph type="pic" sz="quarter" idx="10"/>
          </p:nvPr>
        </p:nvSpPr>
        <p:spPr>
          <a:xfrm>
            <a:off x="5013029" y="2101598"/>
            <a:ext cx="3756128" cy="2776762"/>
          </a:xfrm>
          <a:prstGeom prst="rect">
            <a:avLst/>
          </a:prstGeom>
        </p:spPr>
        <p:txBody>
          <a:bodyPr rtlCol="0" anchor="ctr">
            <a:normAutofit/>
          </a:bodyPr>
          <a:lstStyle>
            <a:lvl1pPr algn="ctr">
              <a:defRPr/>
            </a:lvl1pPr>
          </a:lstStyle>
          <a:p>
            <a:pPr lvl="0"/>
            <a:r>
              <a:rPr lang="en-US" noProof="0"/>
              <a:t>Click icon to add picture</a:t>
            </a:r>
            <a:endParaRPr lang="pt-PT" noProof="0"/>
          </a:p>
        </p:txBody>
      </p:sp>
      <p:sp>
        <p:nvSpPr>
          <p:cNvPr id="52" name="Text Placeholder 7">
            <a:extLst/>
          </p:cNvPr>
          <p:cNvSpPr>
            <a:spLocks noGrp="1"/>
          </p:cNvSpPr>
          <p:nvPr>
            <p:ph type="body" sz="quarter" idx="34"/>
          </p:nvPr>
        </p:nvSpPr>
        <p:spPr>
          <a:xfrm>
            <a:off x="1413311" y="4722453"/>
            <a:ext cx="2533875" cy="734415"/>
          </a:xfrm>
          <a:prstGeom prst="rect">
            <a:avLst/>
          </a:prstGeom>
        </p:spPr>
        <p:txBody>
          <a:bodyPr anchor="ctr">
            <a:noAutofit/>
          </a:bodyPr>
          <a:lstStyle>
            <a:lvl1pPr marL="0" marR="0" indent="0" algn="l" defTabSz="699395" rtl="0" eaLnBrk="1" fontAlgn="auto" latinLnBrk="0" hangingPunct="1">
              <a:lnSpc>
                <a:spcPct val="100000"/>
              </a:lnSpc>
              <a:spcBef>
                <a:spcPts val="765"/>
              </a:spcBef>
              <a:spcAft>
                <a:spcPts val="0"/>
              </a:spcAft>
              <a:buClrTx/>
              <a:buSzTx/>
              <a:buFont typeface="Arial" panose="020B0604020202020204" pitchFamily="34" charset="0"/>
              <a:buNone/>
              <a:tabLst/>
              <a:defRPr sz="1224"/>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7" name="Title Placeholder 1">
            <a:extLst/>
          </p:cNvPr>
          <p:cNvSpPr>
            <a:spLocks noGrp="1"/>
          </p:cNvSpPr>
          <p:nvPr>
            <p:ph type="title"/>
          </p:nvPr>
        </p:nvSpPr>
        <p:spPr>
          <a:xfrm>
            <a:off x="312103" y="412872"/>
            <a:ext cx="7546068" cy="880792"/>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2221758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Shapes - Layout2">
    <p:spTree>
      <p:nvGrpSpPr>
        <p:cNvPr id="1" name=""/>
        <p:cNvGrpSpPr/>
        <p:nvPr/>
      </p:nvGrpSpPr>
      <p:grpSpPr>
        <a:xfrm>
          <a:off x="0" y="0"/>
          <a:ext cx="0" cy="0"/>
          <a:chOff x="0" y="0"/>
          <a:chExt cx="0" cy="0"/>
        </a:xfrm>
      </p:grpSpPr>
      <p:grpSp>
        <p:nvGrpSpPr>
          <p:cNvPr id="4" name="Group 8"/>
          <p:cNvGrpSpPr>
            <a:grpSpLocks/>
          </p:cNvGrpSpPr>
          <p:nvPr userDrawn="1"/>
        </p:nvGrpSpPr>
        <p:grpSpPr bwMode="auto">
          <a:xfrm>
            <a:off x="2649003" y="0"/>
            <a:ext cx="6677560" cy="6994525"/>
            <a:chOff x="3461852" y="0"/>
            <a:chExt cx="8730148" cy="6858000"/>
          </a:xfrm>
        </p:grpSpPr>
        <p:sp>
          <p:nvSpPr>
            <p:cNvPr id="5" name="Freeform: Shape 11">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94759" fontAlgn="auto">
                <a:spcBef>
                  <a:spcPts val="0"/>
                </a:spcBef>
                <a:spcAft>
                  <a:spcPts val="0"/>
                </a:spcAft>
                <a:defRPr/>
              </a:pPr>
              <a:endParaRPr lang="pt-PT" sz="1836"/>
            </a:p>
          </p:txBody>
        </p:sp>
        <p:sp>
          <p:nvSpPr>
            <p:cNvPr id="6" name="Freeform 10">
              <a:extLst/>
            </p:cNvPr>
            <p:cNvSpPr>
              <a:spLocks/>
            </p:cNvSpPr>
            <p:nvPr/>
          </p:nvSpPr>
          <p:spPr bwMode="auto">
            <a:xfrm>
              <a:off x="6812925" y="2034117"/>
              <a:ext cx="671061" cy="546100"/>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extLst>
          </p:spPr>
          <p:txBody>
            <a:bodyPr/>
            <a:lstStyle/>
            <a:p>
              <a:pPr defTabSz="794759" fontAlgn="auto">
                <a:spcBef>
                  <a:spcPts val="0"/>
                </a:spcBef>
                <a:spcAft>
                  <a:spcPts val="0"/>
                </a:spcAft>
                <a:defRPr/>
              </a:pPr>
              <a:endParaRPr lang="pt-PT" sz="1836">
                <a:latin typeface="+mn-lt"/>
                <a:cs typeface="+mn-cs"/>
              </a:endParaRPr>
            </a:p>
          </p:txBody>
        </p:sp>
        <p:sp>
          <p:nvSpPr>
            <p:cNvPr id="7" name="Freeform 11">
              <a:extLst/>
            </p:cNvPr>
            <p:cNvSpPr>
              <a:spLocks/>
            </p:cNvSpPr>
            <p:nvPr/>
          </p:nvSpPr>
          <p:spPr bwMode="auto">
            <a:xfrm>
              <a:off x="6463634" y="1640417"/>
              <a:ext cx="1020352" cy="86148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extLst>
          </p:spPr>
          <p:txBody>
            <a:bodyPr/>
            <a:lstStyle/>
            <a:p>
              <a:pPr defTabSz="794759" fontAlgn="auto">
                <a:spcBef>
                  <a:spcPts val="0"/>
                </a:spcBef>
                <a:spcAft>
                  <a:spcPts val="0"/>
                </a:spcAft>
                <a:defRPr/>
              </a:pPr>
              <a:endParaRPr lang="pt-PT" sz="1836">
                <a:latin typeface="+mn-lt"/>
                <a:cs typeface="+mn-cs"/>
              </a:endParaRPr>
            </a:p>
          </p:txBody>
        </p:sp>
      </p:grpSp>
      <p:sp>
        <p:nvSpPr>
          <p:cNvPr id="8" name="Retângulo 43">
            <a:extLst/>
          </p:cNvPr>
          <p:cNvSpPr/>
          <p:nvPr userDrawn="1"/>
        </p:nvSpPr>
        <p:spPr>
          <a:xfrm>
            <a:off x="7265330"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1"/>
                </a:solidFill>
                <a:latin typeface="+mn-lt"/>
              </a:rPr>
              <a:t>© 2017 Capgemini. All rights reserved.</a:t>
            </a:r>
          </a:p>
        </p:txBody>
      </p:sp>
      <p:sp>
        <p:nvSpPr>
          <p:cNvPr id="9"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5C301856-FAC1-408F-945A-04729EDF2F15}" type="slidenum">
              <a:rPr lang="en-US" sz="612">
                <a:solidFill>
                  <a:schemeClr val="bg1"/>
                </a:solidFill>
                <a:latin typeface="+mn-lt"/>
              </a:rPr>
              <a:pPr algn="r" defTabSz="794759" fontAlgn="auto">
                <a:spcBef>
                  <a:spcPts val="0"/>
                </a:spcBef>
                <a:spcAft>
                  <a:spcPts val="0"/>
                </a:spcAft>
                <a:defRPr/>
              </a:pPr>
              <a:t>‹#›</a:t>
            </a:fld>
            <a:endParaRPr lang="en-US" sz="612" dirty="0">
              <a:solidFill>
                <a:schemeClr val="bg1"/>
              </a:solidFill>
              <a:latin typeface="+mn-lt"/>
            </a:endParaRPr>
          </a:p>
        </p:txBody>
      </p:sp>
      <p:sp>
        <p:nvSpPr>
          <p:cNvPr id="12" name="Rectangle 27">
            <a:hlinkClick r:id="rId2"/>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0" name="Text Placeholder 13">
            <a:extLst/>
          </p:cNvPr>
          <p:cNvSpPr>
            <a:spLocks noGrp="1"/>
          </p:cNvSpPr>
          <p:nvPr>
            <p:ph type="body" sz="quarter" idx="11"/>
          </p:nvPr>
        </p:nvSpPr>
        <p:spPr>
          <a:xfrm>
            <a:off x="312100" y="2248758"/>
            <a:ext cx="2768333" cy="2982851"/>
          </a:xfrm>
          <a:prstGeom prst="rect">
            <a:avLst/>
          </a:prstGeom>
        </p:spPr>
        <p:txBody>
          <a:bodyPr anchor="b">
            <a:normAutofit/>
          </a:bodyPr>
          <a:lstStyle>
            <a:lvl1pPr>
              <a:lnSpc>
                <a:spcPts val="4743"/>
              </a:lnSpc>
              <a:defRPr sz="4182">
                <a:solidFill>
                  <a:srgbClr val="2C004B"/>
                </a:solidFill>
              </a:defRPr>
            </a:lvl1pPr>
            <a:lvl2pPr marL="349698" indent="0">
              <a:lnSpc>
                <a:spcPts val="4743"/>
              </a:lnSpc>
              <a:buNone/>
              <a:defRPr sz="4182">
                <a:solidFill>
                  <a:srgbClr val="2C004B"/>
                </a:solidFill>
              </a:defRPr>
            </a:lvl2pPr>
          </a:lstStyle>
          <a:p>
            <a:pPr lvl="0"/>
            <a:r>
              <a:rPr lang="en-US"/>
              <a:t>Click to edit Master text styles</a:t>
            </a:r>
          </a:p>
        </p:txBody>
      </p:sp>
      <p:sp>
        <p:nvSpPr>
          <p:cNvPr id="11" name="Text Placeholder 13">
            <a:extLst/>
          </p:cNvPr>
          <p:cNvSpPr>
            <a:spLocks noGrp="1"/>
          </p:cNvSpPr>
          <p:nvPr>
            <p:ph type="body" sz="quarter" idx="12"/>
          </p:nvPr>
        </p:nvSpPr>
        <p:spPr>
          <a:xfrm>
            <a:off x="312100" y="5378444"/>
            <a:ext cx="2768333" cy="689274"/>
          </a:xfrm>
          <a:prstGeom prst="rect">
            <a:avLst/>
          </a:prstGeom>
        </p:spPr>
        <p:txBody>
          <a:bodyPr>
            <a:normAutofit/>
          </a:bodyPr>
          <a:lstStyle>
            <a:lvl1pPr>
              <a:lnSpc>
                <a:spcPts val="1377"/>
              </a:lnSpc>
              <a:defRPr sz="1224">
                <a:solidFill>
                  <a:srgbClr val="2C004B"/>
                </a:solidFill>
              </a:defRPr>
            </a:lvl1pPr>
            <a:lvl2pPr marL="349698" indent="0">
              <a:buNone/>
              <a:defRPr sz="1428">
                <a:solidFill>
                  <a:srgbClr val="2C004B"/>
                </a:solidFill>
              </a:defRPr>
            </a:lvl2pPr>
          </a:lstStyle>
          <a:p>
            <a:pPr lvl="0"/>
            <a:r>
              <a:rPr lang="en-US"/>
              <a:t>Click to edit Master text styles</a:t>
            </a:r>
          </a:p>
        </p:txBody>
      </p:sp>
    </p:spTree>
    <p:extLst>
      <p:ext uri="{BB962C8B-B14F-4D97-AF65-F5344CB8AC3E}">
        <p14:creationId xmlns:p14="http://schemas.microsoft.com/office/powerpoint/2010/main" val="443002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ver3">
    <p:spTree>
      <p:nvGrpSpPr>
        <p:cNvPr id="1" name=""/>
        <p:cNvGrpSpPr/>
        <p:nvPr/>
      </p:nvGrpSpPr>
      <p:grpSpPr>
        <a:xfrm>
          <a:off x="0" y="0"/>
          <a:ext cx="0" cy="0"/>
          <a:chOff x="0" y="0"/>
          <a:chExt cx="0" cy="0"/>
        </a:xfrm>
      </p:grpSpPr>
      <p:sp>
        <p:nvSpPr>
          <p:cNvPr id="4" name="Rectangle 3"/>
          <p:cNvSpPr/>
          <p:nvPr/>
        </p:nvSpPr>
        <p:spPr>
          <a:xfrm>
            <a:off x="0" y="0"/>
            <a:ext cx="9326563"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9945" tIns="34973" rIns="69945" bIns="34973" anchor="ctr"/>
          <a:lstStyle/>
          <a:p>
            <a:pPr algn="ctr" defTabSz="794759" fontAlgn="auto">
              <a:spcBef>
                <a:spcPts val="0"/>
              </a:spcBef>
              <a:spcAft>
                <a:spcPts val="0"/>
              </a:spcAft>
              <a:defRPr/>
            </a:pPr>
            <a:endParaRPr lang="en-US" sz="1836"/>
          </a:p>
        </p:txBody>
      </p:sp>
      <p:pic>
        <p:nvPicPr>
          <p:cNvPr id="5" name="Graphic 9"/>
          <p:cNvPicPr>
            <a:picLocks noChangeAspect="1"/>
          </p:cNvPicPr>
          <p:nvPr/>
        </p:nvPicPr>
        <p:blipFill>
          <a:blip r:embed="rId2" cstate="print"/>
          <a:srcRect/>
          <a:stretch>
            <a:fillRect/>
          </a:stretch>
        </p:blipFill>
        <p:spPr bwMode="auto">
          <a:xfrm>
            <a:off x="312505" y="412333"/>
            <a:ext cx="1748731" cy="520271"/>
          </a:xfrm>
          <a:prstGeom prst="rect">
            <a:avLst/>
          </a:prstGeom>
          <a:noFill/>
          <a:ln w="9525">
            <a:noFill/>
            <a:miter lim="800000"/>
            <a:headEnd/>
            <a:tailEnd/>
          </a:ln>
        </p:spPr>
      </p:pic>
      <p:sp>
        <p:nvSpPr>
          <p:cNvPr id="6" name="Freeform 11"/>
          <p:cNvSpPr>
            <a:spLocks/>
          </p:cNvSpPr>
          <p:nvPr/>
        </p:nvSpPr>
        <p:spPr bwMode="auto">
          <a:xfrm rot="16200000" flipH="1">
            <a:off x="4063016" y="820478"/>
            <a:ext cx="6480729" cy="4839774"/>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lIns="69945" tIns="34973" rIns="69945" bIns="34973"/>
          <a:lstStyle/>
          <a:p>
            <a:pPr defTabSz="794759" fontAlgn="auto">
              <a:spcBef>
                <a:spcPts val="0"/>
              </a:spcBef>
              <a:spcAft>
                <a:spcPts val="0"/>
              </a:spcAft>
              <a:defRPr/>
            </a:pPr>
            <a:endParaRPr lang="en-US" sz="1836" dirty="0">
              <a:latin typeface="+mn-lt"/>
              <a:cs typeface="+mn-cs"/>
            </a:endParaRPr>
          </a:p>
        </p:txBody>
      </p:sp>
      <p:sp>
        <p:nvSpPr>
          <p:cNvPr id="10" name="Text Placeholder 13">
            <a:extLst/>
          </p:cNvPr>
          <p:cNvSpPr>
            <a:spLocks noGrp="1"/>
          </p:cNvSpPr>
          <p:nvPr>
            <p:ph type="body" sz="quarter" idx="11"/>
          </p:nvPr>
        </p:nvSpPr>
        <p:spPr>
          <a:xfrm>
            <a:off x="312102" y="2322200"/>
            <a:ext cx="4130844" cy="887269"/>
          </a:xfrm>
        </p:spPr>
        <p:txBody>
          <a:bodyPr anchor="b">
            <a:normAutofit/>
          </a:bodyPr>
          <a:lstStyle>
            <a:lvl1pPr>
              <a:lnSpc>
                <a:spcPts val="2295"/>
              </a:lnSpc>
              <a:defRPr sz="2040">
                <a:solidFill>
                  <a:schemeClr val="tx2"/>
                </a:solidFill>
              </a:defRPr>
            </a:lvl1pPr>
            <a:lvl2pPr>
              <a:defRPr sz="1836">
                <a:solidFill>
                  <a:schemeClr val="bg1"/>
                </a:solidFill>
              </a:defRPr>
            </a:lvl2pPr>
          </a:lstStyle>
          <a:p>
            <a:pPr lvl="0"/>
            <a:r>
              <a:rPr lang="en-US"/>
              <a:t>Click to edit Master text styles</a:t>
            </a:r>
          </a:p>
        </p:txBody>
      </p:sp>
      <p:sp>
        <p:nvSpPr>
          <p:cNvPr id="11" name="Text Placeholder 13">
            <a:extLst/>
          </p:cNvPr>
          <p:cNvSpPr>
            <a:spLocks noGrp="1"/>
          </p:cNvSpPr>
          <p:nvPr>
            <p:ph type="body" sz="quarter" idx="12"/>
          </p:nvPr>
        </p:nvSpPr>
        <p:spPr>
          <a:xfrm>
            <a:off x="312102" y="3326770"/>
            <a:ext cx="4130844" cy="1220156"/>
          </a:xfrm>
        </p:spPr>
        <p:txBody>
          <a:bodyPr>
            <a:normAutofit/>
          </a:bodyPr>
          <a:lstStyle>
            <a:lvl1pPr>
              <a:lnSpc>
                <a:spcPts val="1377"/>
              </a:lnSpc>
              <a:defRPr sz="1224">
                <a:solidFill>
                  <a:schemeClr val="accent2"/>
                </a:solidFill>
              </a:defRPr>
            </a:lvl1pPr>
            <a:lvl2pPr>
              <a:defRPr sz="1224">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26533298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2"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665157A5-7634-45F1-BC51-31C6AFFC7DC9}"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3"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 name="Rectangle 27">
            <a:hlinkClick r:id="rId2"/>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5"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Tree>
    <p:extLst>
      <p:ext uri="{BB962C8B-B14F-4D97-AF65-F5344CB8AC3E}">
        <p14:creationId xmlns:p14="http://schemas.microsoft.com/office/powerpoint/2010/main" val="36074162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2" name="Rectangle 1"/>
          <p:cNvSpPr/>
          <p:nvPr userDrawn="1"/>
        </p:nvSpPr>
        <p:spPr>
          <a:xfrm>
            <a:off x="0" y="0"/>
            <a:ext cx="9326563"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en-US" sz="1836"/>
          </a:p>
        </p:txBody>
      </p:sp>
      <p:sp>
        <p:nvSpPr>
          <p:cNvPr id="3"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D17D1642-142A-495B-8834-623AFE8BAE52}"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4"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5" name="Rectangle 27">
            <a:hlinkClick r:id="rId2"/>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6"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Tree>
    <p:extLst>
      <p:ext uri="{BB962C8B-B14F-4D97-AF65-F5344CB8AC3E}">
        <p14:creationId xmlns:p14="http://schemas.microsoft.com/office/powerpoint/2010/main" val="36193251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Charts">
    <p:spTree>
      <p:nvGrpSpPr>
        <p:cNvPr id="1" name=""/>
        <p:cNvGrpSpPr/>
        <p:nvPr/>
      </p:nvGrpSpPr>
      <p:grpSpPr>
        <a:xfrm>
          <a:off x="0" y="0"/>
          <a:ext cx="0" cy="0"/>
          <a:chOff x="0" y="0"/>
          <a:chExt cx="0" cy="0"/>
        </a:xfrm>
      </p:grpSpPr>
      <p:sp>
        <p:nvSpPr>
          <p:cNvPr id="11"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0BDDD752-00AF-4261-9612-9CCF64EF8F9B}"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12"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4"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21" name="Text Placeholder 4">
            <a:extLst/>
          </p:cNvPr>
          <p:cNvSpPr>
            <a:spLocks noGrp="1"/>
          </p:cNvSpPr>
          <p:nvPr>
            <p:ph type="body" sz="quarter" idx="14"/>
          </p:nvPr>
        </p:nvSpPr>
        <p:spPr>
          <a:xfrm>
            <a:off x="312102" y="1456507"/>
            <a:ext cx="4240672" cy="420572"/>
          </a:xfrm>
          <a:prstGeom prst="rect">
            <a:avLst/>
          </a:prstGeom>
          <a:noFill/>
        </p:spPr>
        <p:txBody>
          <a:bodyPr anchor="b">
            <a:noAutofit/>
          </a:bodyPr>
          <a:lstStyle>
            <a:lvl1pPr algn="l">
              <a:lnSpc>
                <a:spcPts val="1377"/>
              </a:lnSpc>
              <a:defRPr sz="1224" b="0">
                <a:solidFill>
                  <a:schemeClr val="accent2"/>
                </a:solidFill>
              </a:defRPr>
            </a:lvl1pPr>
            <a:lvl2pPr>
              <a:defRPr sz="1122"/>
            </a:lvl2pPr>
            <a:lvl3pPr>
              <a:defRPr sz="918"/>
            </a:lvl3pPr>
            <a:lvl4pPr>
              <a:defRPr sz="816"/>
            </a:lvl4pPr>
            <a:lvl5pPr>
              <a:defRPr sz="816"/>
            </a:lvl5pPr>
          </a:lstStyle>
          <a:p>
            <a:pPr lvl="0"/>
            <a:r>
              <a:rPr lang="en-US"/>
              <a:t>Click to edit Master text styles</a:t>
            </a:r>
          </a:p>
        </p:txBody>
      </p:sp>
      <p:sp>
        <p:nvSpPr>
          <p:cNvPr id="17" name="Chart Placeholder 16">
            <a:extLst/>
          </p:cNvPr>
          <p:cNvSpPr>
            <a:spLocks noGrp="1"/>
          </p:cNvSpPr>
          <p:nvPr>
            <p:ph type="chart" sz="quarter" idx="10"/>
          </p:nvPr>
        </p:nvSpPr>
        <p:spPr>
          <a:xfrm>
            <a:off x="312102" y="1861035"/>
            <a:ext cx="4240672" cy="2002832"/>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18" name="Chart Placeholder 16">
            <a:extLst/>
          </p:cNvPr>
          <p:cNvSpPr>
            <a:spLocks noGrp="1"/>
          </p:cNvSpPr>
          <p:nvPr>
            <p:ph type="chart" sz="quarter" idx="11"/>
          </p:nvPr>
        </p:nvSpPr>
        <p:spPr>
          <a:xfrm>
            <a:off x="4773796" y="1861035"/>
            <a:ext cx="4240672" cy="2002832"/>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22" name="Text Placeholder 4">
            <a:extLst/>
          </p:cNvPr>
          <p:cNvSpPr>
            <a:spLocks noGrp="1"/>
          </p:cNvSpPr>
          <p:nvPr>
            <p:ph type="body" sz="quarter" idx="15"/>
          </p:nvPr>
        </p:nvSpPr>
        <p:spPr>
          <a:xfrm>
            <a:off x="4773796" y="1441004"/>
            <a:ext cx="4240672" cy="420572"/>
          </a:xfrm>
          <a:prstGeom prst="rect">
            <a:avLst/>
          </a:prstGeom>
          <a:noFill/>
        </p:spPr>
        <p:txBody>
          <a:bodyPr anchor="b">
            <a:noAutofit/>
          </a:bodyPr>
          <a:lstStyle>
            <a:lvl1pPr algn="l">
              <a:lnSpc>
                <a:spcPts val="1377"/>
              </a:lnSpc>
              <a:defRPr sz="1224" b="0">
                <a:solidFill>
                  <a:schemeClr val="accent2"/>
                </a:solidFill>
              </a:defRPr>
            </a:lvl1pPr>
            <a:lvl2pPr>
              <a:defRPr sz="1122"/>
            </a:lvl2pPr>
            <a:lvl3pPr>
              <a:defRPr sz="918"/>
            </a:lvl3pPr>
            <a:lvl4pPr>
              <a:defRPr sz="816"/>
            </a:lvl4pPr>
            <a:lvl5pPr>
              <a:defRPr sz="816"/>
            </a:lvl5pPr>
          </a:lstStyle>
          <a:p>
            <a:pPr lvl="0"/>
            <a:r>
              <a:rPr lang="en-US"/>
              <a:t>Click to edit Master text styles</a:t>
            </a:r>
          </a:p>
        </p:txBody>
      </p:sp>
      <p:sp>
        <p:nvSpPr>
          <p:cNvPr id="16" name="Title Placeholder 1">
            <a:extLst/>
          </p:cNvPr>
          <p:cNvSpPr>
            <a:spLocks noGrp="1"/>
          </p:cNvSpPr>
          <p:nvPr>
            <p:ph type="title"/>
          </p:nvPr>
        </p:nvSpPr>
        <p:spPr>
          <a:xfrm>
            <a:off x="312104" y="412872"/>
            <a:ext cx="8427416" cy="880792"/>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25" name="Text Placeholder 4">
            <a:extLst/>
          </p:cNvPr>
          <p:cNvSpPr>
            <a:spLocks noGrp="1"/>
          </p:cNvSpPr>
          <p:nvPr>
            <p:ph type="body" sz="quarter" idx="16"/>
          </p:nvPr>
        </p:nvSpPr>
        <p:spPr>
          <a:xfrm>
            <a:off x="312102" y="4162701"/>
            <a:ext cx="4240672" cy="420572"/>
          </a:xfrm>
          <a:prstGeom prst="rect">
            <a:avLst/>
          </a:prstGeom>
          <a:noFill/>
        </p:spPr>
        <p:txBody>
          <a:bodyPr anchor="b">
            <a:noAutofit/>
          </a:bodyPr>
          <a:lstStyle>
            <a:lvl1pPr algn="l">
              <a:lnSpc>
                <a:spcPts val="1377"/>
              </a:lnSpc>
              <a:defRPr sz="1224" b="0">
                <a:solidFill>
                  <a:schemeClr val="accent2"/>
                </a:solidFill>
              </a:defRPr>
            </a:lvl1pPr>
            <a:lvl2pPr>
              <a:defRPr sz="1122"/>
            </a:lvl2pPr>
            <a:lvl3pPr>
              <a:defRPr sz="918"/>
            </a:lvl3pPr>
            <a:lvl4pPr>
              <a:defRPr sz="816"/>
            </a:lvl4pPr>
            <a:lvl5pPr>
              <a:defRPr sz="816"/>
            </a:lvl5pPr>
          </a:lstStyle>
          <a:p>
            <a:pPr lvl="0"/>
            <a:r>
              <a:rPr lang="en-US"/>
              <a:t>Click to edit Master text styles</a:t>
            </a:r>
          </a:p>
        </p:txBody>
      </p:sp>
      <p:sp>
        <p:nvSpPr>
          <p:cNvPr id="26" name="Chart Placeholder 16">
            <a:extLst/>
          </p:cNvPr>
          <p:cNvSpPr>
            <a:spLocks noGrp="1"/>
          </p:cNvSpPr>
          <p:nvPr>
            <p:ph type="chart" sz="quarter" idx="17"/>
          </p:nvPr>
        </p:nvSpPr>
        <p:spPr>
          <a:xfrm>
            <a:off x="312102" y="4567227"/>
            <a:ext cx="4240672" cy="2002832"/>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27" name="Chart Placeholder 16">
            <a:extLst/>
          </p:cNvPr>
          <p:cNvSpPr>
            <a:spLocks noGrp="1"/>
          </p:cNvSpPr>
          <p:nvPr>
            <p:ph type="chart" sz="quarter" idx="18"/>
          </p:nvPr>
        </p:nvSpPr>
        <p:spPr>
          <a:xfrm>
            <a:off x="4773796" y="4567227"/>
            <a:ext cx="4240672" cy="2002832"/>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28" name="Text Placeholder 4">
            <a:extLst/>
          </p:cNvPr>
          <p:cNvSpPr>
            <a:spLocks noGrp="1"/>
          </p:cNvSpPr>
          <p:nvPr>
            <p:ph type="body" sz="quarter" idx="19"/>
          </p:nvPr>
        </p:nvSpPr>
        <p:spPr>
          <a:xfrm>
            <a:off x="4773796" y="4147197"/>
            <a:ext cx="4240672" cy="420572"/>
          </a:xfrm>
          <a:prstGeom prst="rect">
            <a:avLst/>
          </a:prstGeom>
          <a:noFill/>
        </p:spPr>
        <p:txBody>
          <a:bodyPr anchor="b">
            <a:noAutofit/>
          </a:bodyPr>
          <a:lstStyle>
            <a:lvl1pPr algn="l">
              <a:lnSpc>
                <a:spcPts val="1377"/>
              </a:lnSpc>
              <a:defRPr sz="1224" b="0">
                <a:solidFill>
                  <a:schemeClr val="accent2"/>
                </a:solidFill>
              </a:defRPr>
            </a:lvl1pPr>
            <a:lvl2pPr>
              <a:defRPr sz="1122"/>
            </a:lvl2pPr>
            <a:lvl3pPr>
              <a:defRPr sz="918"/>
            </a:lvl3pPr>
            <a:lvl4pPr>
              <a:defRPr sz="816"/>
            </a:lvl4pPr>
            <a:lvl5pPr>
              <a:defRPr sz="816"/>
            </a:lvl5pPr>
          </a:lstStyle>
          <a:p>
            <a:pPr lvl="0"/>
            <a:r>
              <a:rPr lang="en-US"/>
              <a:t>Click to edit Master text styles</a:t>
            </a:r>
          </a:p>
        </p:txBody>
      </p:sp>
    </p:spTree>
    <p:extLst>
      <p:ext uri="{BB962C8B-B14F-4D97-AF65-F5344CB8AC3E}">
        <p14:creationId xmlns:p14="http://schemas.microsoft.com/office/powerpoint/2010/main" val="37671956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p:cNvPicPr>
            <a:picLocks noChangeAspect="1"/>
          </p:cNvPicPr>
          <p:nvPr userDrawn="1"/>
        </p:nvPicPr>
        <p:blipFill>
          <a:blip r:embed="rId2" cstate="print"/>
          <a:srcRect b="25000"/>
          <a:stretch>
            <a:fillRect/>
          </a:stretch>
        </p:blipFill>
        <p:spPr bwMode="auto">
          <a:xfrm>
            <a:off x="2" y="1515481"/>
            <a:ext cx="4914257" cy="5479045"/>
          </a:xfrm>
          <a:prstGeom prst="rect">
            <a:avLst/>
          </a:prstGeom>
          <a:noFill/>
          <a:ln w="9525">
            <a:noFill/>
            <a:miter lim="800000"/>
            <a:headEnd/>
            <a:tailEnd/>
          </a:ln>
        </p:spPr>
      </p:pic>
      <p:sp>
        <p:nvSpPr>
          <p:cNvPr id="14"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291DE029-46B5-48F6-8376-CE2183B9426F}"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15"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3"/>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7"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1"/>
                </a:solidFill>
                <a:latin typeface="+mn-lt"/>
              </a:rPr>
              <a:t>© 2017 Capgemini. All rights reserved.</a:t>
            </a:r>
          </a:p>
        </p:txBody>
      </p:sp>
      <p:sp>
        <p:nvSpPr>
          <p:cNvPr id="39" name="Text Placeholder 7">
            <a:extLst/>
          </p:cNvPr>
          <p:cNvSpPr>
            <a:spLocks noGrp="1"/>
          </p:cNvSpPr>
          <p:nvPr>
            <p:ph type="body" sz="quarter" idx="11"/>
          </p:nvPr>
        </p:nvSpPr>
        <p:spPr>
          <a:xfrm>
            <a:off x="6177638" y="1293664"/>
            <a:ext cx="2836831" cy="566506"/>
          </a:xfrm>
          <a:prstGeom prst="rect">
            <a:avLst/>
          </a:prstGeom>
        </p:spPr>
        <p:txBody>
          <a:bodyPr anchor="ctr">
            <a:noAutofit/>
          </a:bodyPr>
          <a:lstStyle>
            <a:lvl1pPr>
              <a:lnSpc>
                <a:spcPts val="1224"/>
              </a:lnSpc>
              <a:spcBef>
                <a:spcPts val="0"/>
              </a:spcBef>
              <a:spcAft>
                <a:spcPts val="459"/>
              </a:spcAft>
              <a:defRPr sz="1122">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40" name="Text Placeholder 7">
            <a:extLst/>
          </p:cNvPr>
          <p:cNvSpPr>
            <a:spLocks noGrp="1"/>
          </p:cNvSpPr>
          <p:nvPr>
            <p:ph type="body" sz="quarter" idx="12"/>
          </p:nvPr>
        </p:nvSpPr>
        <p:spPr>
          <a:xfrm>
            <a:off x="6177638" y="1965911"/>
            <a:ext cx="2836831" cy="566506"/>
          </a:xfrm>
          <a:prstGeom prst="rect">
            <a:avLst/>
          </a:prstGeom>
        </p:spPr>
        <p:txBody>
          <a:bodyPr anchor="ctr">
            <a:noAutofit/>
          </a:bodyPr>
          <a:lstStyle>
            <a:lvl1pPr marL="0" marR="0" indent="0" algn="l" defTabSz="699395" rtl="0" eaLnBrk="1" fontAlgn="auto" latinLnBrk="0" hangingPunct="1">
              <a:lnSpc>
                <a:spcPts val="1224"/>
              </a:lnSpc>
              <a:spcBef>
                <a:spcPts val="0"/>
              </a:spcBef>
              <a:spcAft>
                <a:spcPts val="459"/>
              </a:spcAft>
              <a:buClrTx/>
              <a:buSzTx/>
              <a:buFont typeface="Arial" panose="020B0604020202020204" pitchFamily="34" charset="0"/>
              <a:buNone/>
              <a:tabLst/>
              <a:defRPr sz="1122">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41" name="Text Placeholder 7">
            <a:extLst/>
          </p:cNvPr>
          <p:cNvSpPr>
            <a:spLocks noGrp="1"/>
          </p:cNvSpPr>
          <p:nvPr>
            <p:ph type="body" sz="quarter" idx="13"/>
          </p:nvPr>
        </p:nvSpPr>
        <p:spPr>
          <a:xfrm>
            <a:off x="6177638" y="2638157"/>
            <a:ext cx="2836831" cy="566506"/>
          </a:xfrm>
          <a:prstGeom prst="rect">
            <a:avLst/>
          </a:prstGeom>
        </p:spPr>
        <p:txBody>
          <a:bodyPr anchor="ctr">
            <a:noAutofit/>
          </a:bodyPr>
          <a:lstStyle>
            <a:lvl1pPr>
              <a:lnSpc>
                <a:spcPts val="1224"/>
              </a:lnSpc>
              <a:spcBef>
                <a:spcPts val="0"/>
              </a:spcBef>
              <a:spcAft>
                <a:spcPts val="459"/>
              </a:spcAft>
              <a:defRPr sz="1122">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42" name="Text Placeholder 7">
            <a:extLst/>
          </p:cNvPr>
          <p:cNvSpPr>
            <a:spLocks noGrp="1"/>
          </p:cNvSpPr>
          <p:nvPr>
            <p:ph type="body" sz="quarter" idx="14"/>
          </p:nvPr>
        </p:nvSpPr>
        <p:spPr>
          <a:xfrm>
            <a:off x="6177638" y="3310403"/>
            <a:ext cx="2836831" cy="566506"/>
          </a:xfrm>
          <a:prstGeom prst="rect">
            <a:avLst/>
          </a:prstGeom>
        </p:spPr>
        <p:txBody>
          <a:bodyPr anchor="ctr">
            <a:noAutofit/>
          </a:bodyPr>
          <a:lstStyle>
            <a:lvl1pPr>
              <a:lnSpc>
                <a:spcPts val="1224"/>
              </a:lnSpc>
              <a:spcBef>
                <a:spcPts val="0"/>
              </a:spcBef>
              <a:spcAft>
                <a:spcPts val="459"/>
              </a:spcAft>
              <a:defRPr sz="1122">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43" name="Text Placeholder 7">
            <a:extLst/>
          </p:cNvPr>
          <p:cNvSpPr>
            <a:spLocks noGrp="1"/>
          </p:cNvSpPr>
          <p:nvPr>
            <p:ph type="body" sz="quarter" idx="15"/>
          </p:nvPr>
        </p:nvSpPr>
        <p:spPr>
          <a:xfrm>
            <a:off x="6177638" y="3982649"/>
            <a:ext cx="2836831" cy="566506"/>
          </a:xfrm>
          <a:prstGeom prst="rect">
            <a:avLst/>
          </a:prstGeom>
        </p:spPr>
        <p:txBody>
          <a:bodyPr anchor="ctr">
            <a:noAutofit/>
          </a:bodyPr>
          <a:lstStyle>
            <a:lvl1pPr>
              <a:lnSpc>
                <a:spcPts val="1224"/>
              </a:lnSpc>
              <a:spcBef>
                <a:spcPts val="0"/>
              </a:spcBef>
              <a:spcAft>
                <a:spcPts val="459"/>
              </a:spcAft>
              <a:defRPr sz="1122">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44" name="Text Placeholder 7">
            <a:extLst/>
          </p:cNvPr>
          <p:cNvSpPr>
            <a:spLocks noGrp="1"/>
          </p:cNvSpPr>
          <p:nvPr>
            <p:ph type="body" sz="quarter" idx="16"/>
          </p:nvPr>
        </p:nvSpPr>
        <p:spPr>
          <a:xfrm>
            <a:off x="6177638" y="4654897"/>
            <a:ext cx="2836831" cy="566506"/>
          </a:xfrm>
          <a:prstGeom prst="rect">
            <a:avLst/>
          </a:prstGeom>
        </p:spPr>
        <p:txBody>
          <a:bodyPr anchor="ctr">
            <a:noAutofit/>
          </a:bodyPr>
          <a:lstStyle>
            <a:lvl1pPr>
              <a:lnSpc>
                <a:spcPts val="1224"/>
              </a:lnSpc>
              <a:spcBef>
                <a:spcPts val="0"/>
              </a:spcBef>
              <a:spcAft>
                <a:spcPts val="459"/>
              </a:spcAft>
              <a:defRPr sz="1122">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45" name="Text Placeholder 7">
            <a:extLst/>
          </p:cNvPr>
          <p:cNvSpPr>
            <a:spLocks noGrp="1"/>
          </p:cNvSpPr>
          <p:nvPr>
            <p:ph type="body" sz="quarter" idx="17"/>
          </p:nvPr>
        </p:nvSpPr>
        <p:spPr>
          <a:xfrm>
            <a:off x="6177638" y="5327142"/>
            <a:ext cx="2836831" cy="566506"/>
          </a:xfrm>
          <a:prstGeom prst="rect">
            <a:avLst/>
          </a:prstGeom>
        </p:spPr>
        <p:txBody>
          <a:bodyPr anchor="ctr">
            <a:noAutofit/>
          </a:bodyPr>
          <a:lstStyle>
            <a:lvl1pPr>
              <a:lnSpc>
                <a:spcPts val="1224"/>
              </a:lnSpc>
              <a:spcBef>
                <a:spcPts val="0"/>
              </a:spcBef>
              <a:spcAft>
                <a:spcPts val="459"/>
              </a:spcAft>
              <a:defRPr sz="1122">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46" name="Text Placeholder 7">
            <a:extLst/>
          </p:cNvPr>
          <p:cNvSpPr>
            <a:spLocks noGrp="1"/>
          </p:cNvSpPr>
          <p:nvPr>
            <p:ph type="body" sz="quarter" idx="18"/>
          </p:nvPr>
        </p:nvSpPr>
        <p:spPr>
          <a:xfrm>
            <a:off x="6177638" y="5999388"/>
            <a:ext cx="2836831" cy="566506"/>
          </a:xfrm>
          <a:prstGeom prst="rect">
            <a:avLst/>
          </a:prstGeom>
        </p:spPr>
        <p:txBody>
          <a:bodyPr anchor="ctr">
            <a:noAutofit/>
          </a:bodyPr>
          <a:lstStyle>
            <a:lvl1pPr>
              <a:lnSpc>
                <a:spcPts val="1224"/>
              </a:lnSpc>
              <a:spcBef>
                <a:spcPts val="0"/>
              </a:spcBef>
              <a:spcAft>
                <a:spcPts val="459"/>
              </a:spcAft>
              <a:defRPr sz="1122">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48" name="Picture Placeholder 47">
            <a:extLst/>
          </p:cNvPr>
          <p:cNvSpPr>
            <a:spLocks noGrp="1"/>
          </p:cNvSpPr>
          <p:nvPr>
            <p:ph type="pic" sz="quarter" idx="19"/>
          </p:nvPr>
        </p:nvSpPr>
        <p:spPr>
          <a:xfrm>
            <a:off x="4" y="1408620"/>
            <a:ext cx="5733165" cy="5585905"/>
          </a:xfrm>
          <a:prstGeom prst="rect">
            <a:avLst/>
          </a:prstGeom>
        </p:spPr>
        <p:txBody>
          <a:bodyPr rtlCol="0" anchor="ctr">
            <a:normAutofit/>
          </a:bodyPr>
          <a:lstStyle>
            <a:lvl1pPr algn="ctr">
              <a:defRPr/>
            </a:lvl1pPr>
          </a:lstStyle>
          <a:p>
            <a:pPr lvl="0"/>
            <a:r>
              <a:rPr lang="en-US" noProof="0"/>
              <a:t>Click icon to add picture</a:t>
            </a:r>
            <a:endParaRPr lang="pt-PT" noProof="0"/>
          </a:p>
        </p:txBody>
      </p:sp>
      <p:sp>
        <p:nvSpPr>
          <p:cNvPr id="13" name="Title Placeholder 1">
            <a:extLst/>
          </p:cNvPr>
          <p:cNvSpPr>
            <a:spLocks noGrp="1"/>
          </p:cNvSpPr>
          <p:nvPr>
            <p:ph type="title"/>
          </p:nvPr>
        </p:nvSpPr>
        <p:spPr>
          <a:xfrm>
            <a:off x="312104" y="412872"/>
            <a:ext cx="8427416" cy="880792"/>
          </a:xfrm>
          <a:prstGeom prst="rect">
            <a:avLst/>
          </a:prstGeom>
        </p:spPr>
        <p:txBody>
          <a:bodyPr rtlCol="0">
            <a:normAutofit/>
          </a:bodyPr>
          <a:lstStyle>
            <a:lvl1pPr>
              <a:defRPr lang="pt-PT" dirty="0">
                <a:solidFill>
                  <a:schemeClr val="accent3"/>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42947516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p:cNvPr>
          <p:cNvSpPr/>
          <p:nvPr userDrawn="1"/>
        </p:nvSpPr>
        <p:spPr>
          <a:xfrm>
            <a:off x="4245531" y="746948"/>
            <a:ext cx="5081034" cy="6247578"/>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a:p>
        </p:txBody>
      </p:sp>
      <p:sp>
        <p:nvSpPr>
          <p:cNvPr id="11"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3CEA829B-5D26-4BC5-9F10-6B0E77751333}" type="slidenum">
              <a:rPr lang="en-US" sz="612">
                <a:solidFill>
                  <a:schemeClr val="bg1"/>
                </a:solidFill>
                <a:latin typeface="+mn-lt"/>
              </a:rPr>
              <a:pPr algn="r" defTabSz="794759" fontAlgn="auto">
                <a:spcBef>
                  <a:spcPts val="0"/>
                </a:spcBef>
                <a:spcAft>
                  <a:spcPts val="0"/>
                </a:spcAft>
                <a:defRPr/>
              </a:pPr>
              <a:t>‹#›</a:t>
            </a:fld>
            <a:endParaRPr lang="en-US" sz="612" dirty="0">
              <a:solidFill>
                <a:schemeClr val="bg1"/>
              </a:solidFill>
              <a:latin typeface="+mn-lt"/>
            </a:endParaRPr>
          </a:p>
        </p:txBody>
      </p:sp>
      <p:cxnSp>
        <p:nvCxnSpPr>
          <p:cNvPr id="12"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4"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37" name="Text Placeholder 7">
            <a:extLst/>
          </p:cNvPr>
          <p:cNvSpPr>
            <a:spLocks noGrp="1"/>
          </p:cNvSpPr>
          <p:nvPr>
            <p:ph type="body" sz="quarter" idx="12"/>
          </p:nvPr>
        </p:nvSpPr>
        <p:spPr>
          <a:xfrm>
            <a:off x="1564147" y="3991705"/>
            <a:ext cx="2290668" cy="912654"/>
          </a:xfrm>
          <a:prstGeom prst="rect">
            <a:avLst/>
          </a:prstGeom>
        </p:spPr>
        <p:txBody>
          <a:bodyPr anchor="ctr">
            <a:noAutofit/>
          </a:bodyPr>
          <a:lstStyle>
            <a:lvl1pPr>
              <a:lnSpc>
                <a:spcPts val="1224"/>
              </a:lnSpc>
              <a:defRPr sz="1122"/>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38" name="Text Placeholder 7">
            <a:extLst/>
          </p:cNvPr>
          <p:cNvSpPr>
            <a:spLocks noGrp="1"/>
          </p:cNvSpPr>
          <p:nvPr>
            <p:ph type="body" sz="quarter" idx="13"/>
          </p:nvPr>
        </p:nvSpPr>
        <p:spPr>
          <a:xfrm>
            <a:off x="1564147" y="5213162"/>
            <a:ext cx="2290668" cy="912654"/>
          </a:xfrm>
          <a:prstGeom prst="rect">
            <a:avLst/>
          </a:prstGeom>
        </p:spPr>
        <p:txBody>
          <a:bodyPr anchor="ctr">
            <a:noAutofit/>
          </a:bodyPr>
          <a:lstStyle>
            <a:lvl1pPr>
              <a:lnSpc>
                <a:spcPts val="1224"/>
              </a:lnSpc>
              <a:defRPr sz="1122"/>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35" name="Text Placeholder 7">
            <a:extLst/>
          </p:cNvPr>
          <p:cNvSpPr>
            <a:spLocks noGrp="1"/>
          </p:cNvSpPr>
          <p:nvPr>
            <p:ph type="body" sz="quarter" idx="10"/>
          </p:nvPr>
        </p:nvSpPr>
        <p:spPr>
          <a:xfrm>
            <a:off x="312105" y="1442140"/>
            <a:ext cx="4817726" cy="912654"/>
          </a:xfrm>
          <a:prstGeom prst="rect">
            <a:avLst/>
          </a:prstGeom>
        </p:spPr>
        <p:txBody>
          <a:bodyPr>
            <a:noAutofit/>
          </a:bodyPr>
          <a:lstStyle>
            <a:lvl1pPr>
              <a:lnSpc>
                <a:spcPts val="1683"/>
              </a:lnSpc>
              <a:defRPr sz="1428"/>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36" name="Text Placeholder 7">
            <a:extLst/>
          </p:cNvPr>
          <p:cNvSpPr>
            <a:spLocks noGrp="1"/>
          </p:cNvSpPr>
          <p:nvPr>
            <p:ph type="body" sz="quarter" idx="11"/>
          </p:nvPr>
        </p:nvSpPr>
        <p:spPr>
          <a:xfrm>
            <a:off x="1564147" y="2663594"/>
            <a:ext cx="2290668" cy="912654"/>
          </a:xfrm>
          <a:prstGeom prst="rect">
            <a:avLst/>
          </a:prstGeom>
        </p:spPr>
        <p:txBody>
          <a:bodyPr anchor="ctr">
            <a:noAutofit/>
          </a:bodyPr>
          <a:lstStyle>
            <a:lvl1pPr>
              <a:lnSpc>
                <a:spcPts val="1224"/>
              </a:lnSpc>
              <a:defRPr sz="1122"/>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40" name="Text Placeholder 7">
            <a:extLst/>
          </p:cNvPr>
          <p:cNvSpPr>
            <a:spLocks noGrp="1"/>
          </p:cNvSpPr>
          <p:nvPr>
            <p:ph type="body" sz="quarter" idx="14"/>
          </p:nvPr>
        </p:nvSpPr>
        <p:spPr>
          <a:xfrm>
            <a:off x="5654798" y="5381770"/>
            <a:ext cx="3359666" cy="744048"/>
          </a:xfrm>
          <a:prstGeom prst="rect">
            <a:avLst/>
          </a:prstGeom>
        </p:spPr>
        <p:txBody>
          <a:bodyPr>
            <a:noAutofit/>
          </a:bodyPr>
          <a:lstStyle>
            <a:lvl1pPr algn="r">
              <a:lnSpc>
                <a:spcPts val="1377"/>
              </a:lnSpc>
              <a:defRPr sz="1224">
                <a:solidFill>
                  <a:schemeClr val="bg1"/>
                </a:solidFill>
              </a:defRPr>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43" name="Text Placeholder 42">
            <a:extLst/>
          </p:cNvPr>
          <p:cNvSpPr>
            <a:spLocks noGrp="1"/>
          </p:cNvSpPr>
          <p:nvPr>
            <p:ph type="body" sz="quarter" idx="15"/>
          </p:nvPr>
        </p:nvSpPr>
        <p:spPr>
          <a:xfrm>
            <a:off x="5654798" y="4223197"/>
            <a:ext cx="3359666" cy="994129"/>
          </a:xfrm>
          <a:prstGeom prst="rect">
            <a:avLst/>
          </a:prstGeom>
        </p:spPr>
        <p:txBody>
          <a:bodyPr anchor="b">
            <a:noAutofit/>
          </a:bodyPr>
          <a:lstStyle>
            <a:lvl1pPr algn="r">
              <a:lnSpc>
                <a:spcPts val="2295"/>
              </a:lnSpc>
              <a:defRPr sz="2040">
                <a:solidFill>
                  <a:schemeClr val="bg1"/>
                </a:solidFill>
              </a:defRPr>
            </a:lvl1pPr>
          </a:lstStyle>
          <a:p>
            <a:pPr lvl="0"/>
            <a:r>
              <a:rPr lang="en-US"/>
              <a:t>Click to edit Master text styles</a:t>
            </a:r>
          </a:p>
        </p:txBody>
      </p:sp>
      <p:sp>
        <p:nvSpPr>
          <p:cNvPr id="10" name="Title Placeholder 1">
            <a:extLst/>
          </p:cNvPr>
          <p:cNvSpPr>
            <a:spLocks noGrp="1"/>
          </p:cNvSpPr>
          <p:nvPr>
            <p:ph type="title"/>
          </p:nvPr>
        </p:nvSpPr>
        <p:spPr>
          <a:xfrm>
            <a:off x="312104" y="412872"/>
            <a:ext cx="8427416" cy="880792"/>
          </a:xfrm>
          <a:prstGeom prst="rect">
            <a:avLst/>
          </a:prstGeom>
        </p:spPr>
        <p:txBody>
          <a:bodyPr rtlCol="0">
            <a:normAutofit/>
          </a:bodyPr>
          <a:lstStyle>
            <a:lvl1pPr>
              <a:defRPr lang="pt-PT" dirty="0">
                <a:solidFill>
                  <a:schemeClr val="accent3"/>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3785346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p:cNvPr>
          <p:cNvSpPr/>
          <p:nvPr userDrawn="1"/>
        </p:nvSpPr>
        <p:spPr>
          <a:xfrm>
            <a:off x="1" y="2752478"/>
            <a:ext cx="4789579" cy="4242049"/>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dirty="0"/>
          </a:p>
        </p:txBody>
      </p:sp>
      <p:sp>
        <p:nvSpPr>
          <p:cNvPr id="13" name="Oval 20">
            <a:extLst/>
          </p:cNvPr>
          <p:cNvSpPr/>
          <p:nvPr userDrawn="1"/>
        </p:nvSpPr>
        <p:spPr>
          <a:xfrm>
            <a:off x="582910" y="1049179"/>
            <a:ext cx="1996468" cy="251500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a:p>
        </p:txBody>
      </p:sp>
      <p:sp>
        <p:nvSpPr>
          <p:cNvPr id="14"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6D519C86-D92F-49B0-B1A6-A4911968F8F8}"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15"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2"/>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chemeClr val="tx2"/>
                </a:solidFill>
                <a:latin typeface="+mj-lt"/>
              </a:rPr>
              <a:t>Presentation Title | Author | Date</a:t>
            </a:r>
          </a:p>
        </p:txBody>
      </p:sp>
      <p:sp>
        <p:nvSpPr>
          <p:cNvPr id="17"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1"/>
                </a:solidFill>
                <a:latin typeface="+mn-lt"/>
              </a:rPr>
              <a:t>© 2017 Capgemini. All rights reserved.</a:t>
            </a:r>
          </a:p>
        </p:txBody>
      </p:sp>
      <p:sp>
        <p:nvSpPr>
          <p:cNvPr id="36" name="Text Placeholder 30">
            <a:extLst/>
          </p:cNvPr>
          <p:cNvSpPr>
            <a:spLocks noGrp="1"/>
          </p:cNvSpPr>
          <p:nvPr>
            <p:ph type="body" sz="quarter" idx="22"/>
          </p:nvPr>
        </p:nvSpPr>
        <p:spPr>
          <a:xfrm>
            <a:off x="6706140" y="1397626"/>
            <a:ext cx="2308324" cy="4778073"/>
          </a:xfrm>
          <a:prstGeom prst="rect">
            <a:avLst/>
          </a:prstGeom>
        </p:spPr>
        <p:txBody>
          <a:bodyPr>
            <a:noAutofit/>
          </a:bodyPr>
          <a:lstStyle>
            <a:lvl1pPr marL="218563" marR="0" indent="-218563" algn="l" defTabSz="699395" rtl="0" eaLnBrk="1" fontAlgn="auto" latinLnBrk="0" hangingPunct="1">
              <a:lnSpc>
                <a:spcPct val="90000"/>
              </a:lnSpc>
              <a:spcBef>
                <a:spcPts val="765"/>
              </a:spcBef>
              <a:spcAft>
                <a:spcPts val="0"/>
              </a:spcAft>
              <a:buClr>
                <a:schemeClr val="accent5"/>
              </a:buClr>
              <a:buSzTx/>
              <a:buFont typeface="Wingdings" panose="05000000000000000000" pitchFamily="2" charset="2"/>
              <a:buChar char="§"/>
              <a:tabLst/>
              <a:defRPr sz="1122"/>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35" name="Text Placeholder 4">
            <a:extLst/>
          </p:cNvPr>
          <p:cNvSpPr>
            <a:spLocks noGrp="1"/>
          </p:cNvSpPr>
          <p:nvPr>
            <p:ph type="body" sz="quarter" idx="21"/>
          </p:nvPr>
        </p:nvSpPr>
        <p:spPr>
          <a:xfrm>
            <a:off x="6706140" y="967077"/>
            <a:ext cx="2308324" cy="420572"/>
          </a:xfrm>
          <a:prstGeom prst="rect">
            <a:avLst/>
          </a:prstGeom>
          <a:noFill/>
        </p:spPr>
        <p:txBody>
          <a:bodyPr anchor="ctr">
            <a:normAutofit/>
          </a:bodyPr>
          <a:lstStyle>
            <a:lvl1pPr algn="l">
              <a:defRPr sz="1224" b="1">
                <a:solidFill>
                  <a:srgbClr val="12ABDB"/>
                </a:solidFill>
              </a:defRPr>
            </a:lvl1pPr>
            <a:lvl2pPr>
              <a:defRPr sz="1122"/>
            </a:lvl2pPr>
            <a:lvl3pPr>
              <a:defRPr sz="918"/>
            </a:lvl3pPr>
            <a:lvl4pPr>
              <a:defRPr sz="816"/>
            </a:lvl4pPr>
            <a:lvl5pPr>
              <a:defRPr sz="816"/>
            </a:lvl5pPr>
          </a:lstStyle>
          <a:p>
            <a:pPr lvl="0"/>
            <a:r>
              <a:rPr lang="en-US"/>
              <a:t>Click to edit Master text styles</a:t>
            </a:r>
          </a:p>
        </p:txBody>
      </p:sp>
      <p:sp>
        <p:nvSpPr>
          <p:cNvPr id="32" name="Text Placeholder 4">
            <a:extLst/>
          </p:cNvPr>
          <p:cNvSpPr>
            <a:spLocks noGrp="1"/>
          </p:cNvSpPr>
          <p:nvPr>
            <p:ph type="body" sz="quarter" idx="18"/>
          </p:nvPr>
        </p:nvSpPr>
        <p:spPr>
          <a:xfrm>
            <a:off x="4127722" y="967077"/>
            <a:ext cx="2308324" cy="420572"/>
          </a:xfrm>
          <a:prstGeom prst="rect">
            <a:avLst/>
          </a:prstGeom>
          <a:noFill/>
        </p:spPr>
        <p:txBody>
          <a:bodyPr anchor="ctr">
            <a:normAutofit/>
          </a:bodyPr>
          <a:lstStyle>
            <a:lvl1pPr algn="l">
              <a:defRPr sz="1224" b="1">
                <a:solidFill>
                  <a:srgbClr val="12ABDB"/>
                </a:solidFill>
              </a:defRPr>
            </a:lvl1pPr>
            <a:lvl2pPr>
              <a:defRPr sz="1122"/>
            </a:lvl2pPr>
            <a:lvl3pPr>
              <a:defRPr sz="918"/>
            </a:lvl3pPr>
            <a:lvl4pPr>
              <a:defRPr sz="816"/>
            </a:lvl4pPr>
            <a:lvl5pPr>
              <a:defRPr sz="816"/>
            </a:lvl5pPr>
          </a:lstStyle>
          <a:p>
            <a:pPr lvl="0"/>
            <a:r>
              <a:rPr lang="en-US"/>
              <a:t>Click to edit Master text styles</a:t>
            </a:r>
          </a:p>
        </p:txBody>
      </p:sp>
      <p:sp>
        <p:nvSpPr>
          <p:cNvPr id="26" name="Text Placeholder 4">
            <a:extLst/>
          </p:cNvPr>
          <p:cNvSpPr>
            <a:spLocks noGrp="1"/>
          </p:cNvSpPr>
          <p:nvPr>
            <p:ph type="body" sz="quarter" idx="14"/>
          </p:nvPr>
        </p:nvSpPr>
        <p:spPr>
          <a:xfrm>
            <a:off x="599078" y="5062736"/>
            <a:ext cx="2521849" cy="338596"/>
          </a:xfrm>
          <a:prstGeom prst="rect">
            <a:avLst/>
          </a:prstGeom>
          <a:noFill/>
        </p:spPr>
        <p:txBody>
          <a:bodyPr anchor="ctr">
            <a:noAutofit/>
          </a:bodyPr>
          <a:lstStyle>
            <a:lvl1pPr algn="l">
              <a:defRPr sz="1224" b="1">
                <a:solidFill>
                  <a:schemeClr val="bg1"/>
                </a:solidFill>
              </a:defRPr>
            </a:lvl1pPr>
            <a:lvl2pPr>
              <a:defRPr sz="1122"/>
            </a:lvl2pPr>
            <a:lvl3pPr>
              <a:defRPr sz="918"/>
            </a:lvl3pPr>
            <a:lvl4pPr>
              <a:defRPr sz="816"/>
            </a:lvl4pPr>
            <a:lvl5pPr>
              <a:defRPr sz="816"/>
            </a:lvl5pPr>
          </a:lstStyle>
          <a:p>
            <a:pPr lvl="0"/>
            <a:r>
              <a:rPr lang="en-US"/>
              <a:t>Click to edit Master text styles</a:t>
            </a:r>
          </a:p>
        </p:txBody>
      </p:sp>
      <p:sp>
        <p:nvSpPr>
          <p:cNvPr id="23" name="Text Placeholder 4">
            <a:extLst/>
          </p:cNvPr>
          <p:cNvSpPr>
            <a:spLocks noGrp="1"/>
          </p:cNvSpPr>
          <p:nvPr>
            <p:ph type="body" sz="quarter" idx="13"/>
          </p:nvPr>
        </p:nvSpPr>
        <p:spPr>
          <a:xfrm>
            <a:off x="599078" y="3673545"/>
            <a:ext cx="2521849" cy="420572"/>
          </a:xfrm>
          <a:prstGeom prst="rect">
            <a:avLst/>
          </a:prstGeom>
          <a:noFill/>
        </p:spPr>
        <p:txBody>
          <a:bodyPr anchor="ctr">
            <a:noAutofit/>
          </a:bodyPr>
          <a:lstStyle>
            <a:lvl1pPr algn="l">
              <a:spcAft>
                <a:spcPts val="0"/>
              </a:spcAft>
              <a:defRPr sz="1428" b="1">
                <a:solidFill>
                  <a:schemeClr val="bg1"/>
                </a:solidFill>
              </a:defRPr>
            </a:lvl1pPr>
            <a:lvl2pPr>
              <a:defRPr sz="1122"/>
            </a:lvl2pPr>
            <a:lvl3pPr>
              <a:defRPr sz="918"/>
            </a:lvl3pPr>
            <a:lvl4pPr>
              <a:defRPr sz="816"/>
            </a:lvl4pPr>
            <a:lvl5pPr>
              <a:defRPr sz="816"/>
            </a:lvl5pPr>
          </a:lstStyle>
          <a:p>
            <a:pPr lvl="0"/>
            <a:r>
              <a:rPr lang="en-US"/>
              <a:t>Click to edit Master text styles</a:t>
            </a:r>
          </a:p>
        </p:txBody>
      </p:sp>
      <p:sp>
        <p:nvSpPr>
          <p:cNvPr id="24" name="Text Placeholder 7">
            <a:extLst/>
          </p:cNvPr>
          <p:cNvSpPr>
            <a:spLocks noGrp="1"/>
          </p:cNvSpPr>
          <p:nvPr>
            <p:ph type="body" sz="quarter" idx="10"/>
          </p:nvPr>
        </p:nvSpPr>
        <p:spPr>
          <a:xfrm>
            <a:off x="598272" y="4109806"/>
            <a:ext cx="2527584" cy="912654"/>
          </a:xfrm>
          <a:prstGeom prst="rect">
            <a:avLst/>
          </a:prstGeom>
        </p:spPr>
        <p:txBody>
          <a:bodyPr>
            <a:noAutofit/>
          </a:bodyPr>
          <a:lstStyle>
            <a:lvl1pPr>
              <a:lnSpc>
                <a:spcPct val="100000"/>
              </a:lnSpc>
              <a:defRPr sz="1122">
                <a:solidFill>
                  <a:schemeClr val="bg1"/>
                </a:solidFill>
              </a:defRPr>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27" name="Text Placeholder 7">
            <a:extLst/>
          </p:cNvPr>
          <p:cNvSpPr>
            <a:spLocks noGrp="1"/>
          </p:cNvSpPr>
          <p:nvPr>
            <p:ph type="body" sz="quarter" idx="15"/>
          </p:nvPr>
        </p:nvSpPr>
        <p:spPr>
          <a:xfrm>
            <a:off x="598276" y="5392135"/>
            <a:ext cx="2522651" cy="728075"/>
          </a:xfrm>
          <a:prstGeom prst="rect">
            <a:avLst/>
          </a:prstGeom>
        </p:spPr>
        <p:txBody>
          <a:bodyPr>
            <a:noAutofit/>
          </a:bodyPr>
          <a:lstStyle>
            <a:lvl1pPr>
              <a:lnSpc>
                <a:spcPct val="100000"/>
              </a:lnSpc>
              <a:defRPr sz="1122">
                <a:solidFill>
                  <a:schemeClr val="bg1"/>
                </a:solidFill>
              </a:defRPr>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31" name="Text Placeholder 30">
            <a:extLst/>
          </p:cNvPr>
          <p:cNvSpPr>
            <a:spLocks noGrp="1"/>
          </p:cNvSpPr>
          <p:nvPr>
            <p:ph type="body" sz="quarter" idx="17"/>
          </p:nvPr>
        </p:nvSpPr>
        <p:spPr>
          <a:xfrm>
            <a:off x="4126098" y="1397630"/>
            <a:ext cx="2308324" cy="1989879"/>
          </a:xfrm>
          <a:prstGeom prst="rect">
            <a:avLst/>
          </a:prstGeom>
        </p:spPr>
        <p:txBody>
          <a:bodyPr>
            <a:noAutofit/>
          </a:bodyPr>
          <a:lstStyle>
            <a:lvl1pPr marL="178492" marR="0" indent="-178492" algn="l" defTabSz="699395" rtl="0" eaLnBrk="1" fontAlgn="auto" latinLnBrk="0" hangingPunct="1">
              <a:lnSpc>
                <a:spcPct val="90000"/>
              </a:lnSpc>
              <a:spcBef>
                <a:spcPts val="765"/>
              </a:spcBef>
              <a:spcAft>
                <a:spcPts val="0"/>
              </a:spcAft>
              <a:buClr>
                <a:schemeClr val="accent5"/>
              </a:buClr>
              <a:buSzTx/>
              <a:buFont typeface="Wingdings" panose="05000000000000000000" pitchFamily="2" charset="2"/>
              <a:buChar char="§"/>
              <a:tabLst/>
              <a:defRPr sz="1122"/>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Placeholder 4">
            <a:extLst/>
          </p:cNvPr>
          <p:cNvSpPr>
            <a:spLocks noGrp="1"/>
          </p:cNvSpPr>
          <p:nvPr>
            <p:ph type="body" sz="quarter" idx="19"/>
          </p:nvPr>
        </p:nvSpPr>
        <p:spPr>
          <a:xfrm>
            <a:off x="4136135" y="3756874"/>
            <a:ext cx="2308324" cy="420572"/>
          </a:xfrm>
          <a:prstGeom prst="rect">
            <a:avLst/>
          </a:prstGeom>
          <a:noFill/>
        </p:spPr>
        <p:txBody>
          <a:bodyPr anchor="ctr">
            <a:normAutofit/>
          </a:bodyPr>
          <a:lstStyle>
            <a:lvl1pPr algn="l">
              <a:defRPr sz="1224" b="1">
                <a:solidFill>
                  <a:srgbClr val="12ABDB"/>
                </a:solidFill>
              </a:defRPr>
            </a:lvl1pPr>
            <a:lvl2pPr>
              <a:defRPr sz="1122"/>
            </a:lvl2pPr>
            <a:lvl3pPr>
              <a:defRPr sz="918"/>
            </a:lvl3pPr>
            <a:lvl4pPr>
              <a:defRPr sz="816"/>
            </a:lvl4pPr>
            <a:lvl5pPr>
              <a:defRPr sz="816"/>
            </a:lvl5pPr>
          </a:lstStyle>
          <a:p>
            <a:pPr lvl="0"/>
            <a:r>
              <a:rPr lang="en-US"/>
              <a:t>Click to edit Master text styles</a:t>
            </a:r>
          </a:p>
        </p:txBody>
      </p:sp>
      <p:sp>
        <p:nvSpPr>
          <p:cNvPr id="34" name="Text Placeholder 30">
            <a:extLst/>
          </p:cNvPr>
          <p:cNvSpPr>
            <a:spLocks noGrp="1"/>
          </p:cNvSpPr>
          <p:nvPr>
            <p:ph type="body" sz="quarter" idx="20"/>
          </p:nvPr>
        </p:nvSpPr>
        <p:spPr>
          <a:xfrm>
            <a:off x="4134510" y="4187429"/>
            <a:ext cx="2308324" cy="1989879"/>
          </a:xfrm>
          <a:prstGeom prst="rect">
            <a:avLst/>
          </a:prstGeom>
        </p:spPr>
        <p:txBody>
          <a:bodyPr>
            <a:noAutofit/>
          </a:bodyPr>
          <a:lstStyle>
            <a:lvl1pPr marL="218563" marR="0" indent="-218563" algn="l" defTabSz="699395" rtl="0" eaLnBrk="1" fontAlgn="auto" latinLnBrk="0" hangingPunct="1">
              <a:lnSpc>
                <a:spcPct val="90000"/>
              </a:lnSpc>
              <a:spcBef>
                <a:spcPts val="765"/>
              </a:spcBef>
              <a:spcAft>
                <a:spcPts val="0"/>
              </a:spcAft>
              <a:buClr>
                <a:schemeClr val="accent5"/>
              </a:buClr>
              <a:buSzTx/>
              <a:buFont typeface="Wingdings" panose="05000000000000000000" pitchFamily="2" charset="2"/>
              <a:buChar char="§"/>
              <a:tabLst/>
              <a:defRPr sz="1122"/>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60725792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with Filled Background">
    <p:spTree>
      <p:nvGrpSpPr>
        <p:cNvPr id="1" name=""/>
        <p:cNvGrpSpPr/>
        <p:nvPr/>
      </p:nvGrpSpPr>
      <p:grpSpPr>
        <a:xfrm>
          <a:off x="0" y="0"/>
          <a:ext cx="0" cy="0"/>
          <a:chOff x="0" y="0"/>
          <a:chExt cx="0" cy="0"/>
        </a:xfrm>
      </p:grpSpPr>
      <p:sp>
        <p:nvSpPr>
          <p:cNvPr id="4" name="Rectangle 3"/>
          <p:cNvSpPr/>
          <p:nvPr userDrawn="1"/>
        </p:nvSpPr>
        <p:spPr>
          <a:xfrm>
            <a:off x="1" y="0"/>
            <a:ext cx="3397071" cy="6994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en-US" sz="1836"/>
          </a:p>
        </p:txBody>
      </p:sp>
      <p:pic>
        <p:nvPicPr>
          <p:cNvPr id="5" name="Picture Placeholder 10"/>
          <p:cNvPicPr>
            <a:picLocks noChangeAspect="1"/>
          </p:cNvPicPr>
          <p:nvPr userDrawn="1"/>
        </p:nvPicPr>
        <p:blipFill>
          <a:blip r:embed="rId2" cstate="print"/>
          <a:srcRect l="2840" r="32420"/>
          <a:stretch>
            <a:fillRect/>
          </a:stretch>
        </p:blipFill>
        <p:spPr bwMode="auto">
          <a:xfrm>
            <a:off x="3254583" y="-2158"/>
            <a:ext cx="6071981" cy="7035543"/>
          </a:xfrm>
          <a:prstGeom prst="rect">
            <a:avLst/>
          </a:prstGeom>
          <a:noFill/>
          <a:ln w="9525">
            <a:noFill/>
            <a:miter lim="800000"/>
            <a:headEnd/>
            <a:tailEnd/>
          </a:ln>
        </p:spPr>
      </p:pic>
      <p:sp>
        <p:nvSpPr>
          <p:cNvPr id="6"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7C478E07-B35F-4893-8EAD-B1828D0CD7B2}" type="slidenum">
              <a:rPr lang="en-US" sz="612">
                <a:solidFill>
                  <a:schemeClr val="bg1"/>
                </a:solidFill>
                <a:latin typeface="+mn-lt"/>
              </a:rPr>
              <a:pPr algn="r" defTabSz="794759" fontAlgn="auto">
                <a:spcBef>
                  <a:spcPts val="0"/>
                </a:spcBef>
                <a:spcAft>
                  <a:spcPts val="0"/>
                </a:spcAft>
                <a:defRPr/>
              </a:pPr>
              <a:t>‹#›</a:t>
            </a:fld>
            <a:endParaRPr lang="en-US" sz="612" dirty="0">
              <a:solidFill>
                <a:schemeClr val="bg1"/>
              </a:solidFill>
              <a:latin typeface="+mn-lt"/>
            </a:endParaRPr>
          </a:p>
        </p:txBody>
      </p:sp>
      <p:sp>
        <p:nvSpPr>
          <p:cNvPr id="7"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1"/>
                </a:solidFill>
                <a:latin typeface="+mn-lt"/>
              </a:rPr>
              <a:t>© 2017 Capgemini. All rights reserved.</a:t>
            </a:r>
          </a:p>
        </p:txBody>
      </p:sp>
      <p:cxnSp>
        <p:nvCxnSpPr>
          <p:cNvPr id="9"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chemeClr val="bg1"/>
                </a:solidFill>
                <a:latin typeface="+mj-lt"/>
              </a:rPr>
              <a:t>Presentation Title | Author | Date</a:t>
            </a:r>
          </a:p>
        </p:txBody>
      </p:sp>
      <p:sp>
        <p:nvSpPr>
          <p:cNvPr id="8" name="Text Placeholder 7">
            <a:extLst/>
          </p:cNvPr>
          <p:cNvSpPr>
            <a:spLocks noGrp="1"/>
          </p:cNvSpPr>
          <p:nvPr>
            <p:ph type="body" sz="quarter" idx="10"/>
          </p:nvPr>
        </p:nvSpPr>
        <p:spPr>
          <a:xfrm>
            <a:off x="312104" y="3130061"/>
            <a:ext cx="5122361" cy="3442578"/>
          </a:xfrm>
          <a:prstGeom prst="rect">
            <a:avLst/>
          </a:prstGeom>
        </p:spPr>
        <p:txBody>
          <a:bodyPr>
            <a:noAutofit/>
          </a:bodyPr>
          <a:lstStyle>
            <a:lvl1pPr>
              <a:lnSpc>
                <a:spcPts val="1530"/>
              </a:lnSpc>
              <a:spcAft>
                <a:spcPts val="1377"/>
              </a:spcAft>
              <a:defRPr sz="1224">
                <a:solidFill>
                  <a:schemeClr val="bg1"/>
                </a:solidFill>
              </a:defRPr>
            </a:lvl1pPr>
            <a:lvl2pPr>
              <a:lnSpc>
                <a:spcPct val="100000"/>
              </a:lnSpc>
              <a:defRPr sz="918"/>
            </a:lvl2pPr>
            <a:lvl3pPr>
              <a:lnSpc>
                <a:spcPct val="100000"/>
              </a:lnSpc>
              <a:defRPr sz="918"/>
            </a:lvl3pPr>
            <a:lvl4pPr>
              <a:lnSpc>
                <a:spcPct val="100000"/>
              </a:lnSpc>
              <a:defRPr sz="918"/>
            </a:lvl4pPr>
            <a:lvl5pPr>
              <a:lnSpc>
                <a:spcPct val="100000"/>
              </a:lnSpc>
              <a:defRPr sz="918"/>
            </a:lvl5pPr>
          </a:lstStyle>
          <a:p>
            <a:pPr lvl="0"/>
            <a:r>
              <a:rPr lang="en-US"/>
              <a:t>Click to edit Master text styles</a:t>
            </a:r>
          </a:p>
        </p:txBody>
      </p:sp>
      <p:sp>
        <p:nvSpPr>
          <p:cNvPr id="10" name="Title Placeholder 1">
            <a:extLst/>
          </p:cNvPr>
          <p:cNvSpPr>
            <a:spLocks noGrp="1"/>
          </p:cNvSpPr>
          <p:nvPr>
            <p:ph type="title"/>
          </p:nvPr>
        </p:nvSpPr>
        <p:spPr>
          <a:xfrm>
            <a:off x="312101" y="2042847"/>
            <a:ext cx="7683884" cy="876647"/>
          </a:xfrm>
          <a:prstGeom prst="rect">
            <a:avLst/>
          </a:prstGeom>
        </p:spPr>
        <p:txBody>
          <a:bodyPr rtlCol="0" anchor="b">
            <a:normAutofit/>
          </a:bodyPr>
          <a:lstStyle>
            <a:lvl1pPr>
              <a:defRPr lang="pt-PT" dirty="0">
                <a:solidFill>
                  <a:schemeClr val="bg1"/>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3880494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7"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C5AD6031-8C03-4C22-9EE2-532A261B3D20}"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10"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5"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8" name="Text Placeholder 7">
            <a:extLst/>
          </p:cNvPr>
          <p:cNvSpPr>
            <a:spLocks noGrp="1"/>
          </p:cNvSpPr>
          <p:nvPr>
            <p:ph type="body" sz="quarter" idx="10"/>
          </p:nvPr>
        </p:nvSpPr>
        <p:spPr>
          <a:xfrm>
            <a:off x="312102" y="2050635"/>
            <a:ext cx="4240672" cy="4531021"/>
          </a:xfrm>
          <a:prstGeom prst="rect">
            <a:avLst/>
          </a:prstGeom>
        </p:spPr>
        <p:txBody>
          <a:bodyPr>
            <a:noAutofit/>
          </a:bodyPr>
          <a:lstStyle>
            <a:lvl1pPr>
              <a:lnSpc>
                <a:spcPct val="100000"/>
              </a:lnSpc>
              <a:defRPr sz="1122">
                <a:solidFill>
                  <a:schemeClr val="tx1"/>
                </a:solidFill>
              </a:defRPr>
            </a:lvl1pPr>
            <a:lvl2pPr>
              <a:lnSpc>
                <a:spcPct val="100000"/>
              </a:lnSpc>
              <a:defRPr sz="918"/>
            </a:lvl2pPr>
            <a:lvl3pPr>
              <a:lnSpc>
                <a:spcPct val="100000"/>
              </a:lnSpc>
              <a:defRPr sz="918"/>
            </a:lvl3pPr>
            <a:lvl4pPr>
              <a:lnSpc>
                <a:spcPct val="100000"/>
              </a:lnSpc>
              <a:defRPr sz="918"/>
            </a:lvl4pPr>
            <a:lvl5pPr>
              <a:lnSpc>
                <a:spcPct val="100000"/>
              </a:lnSpc>
              <a:defRPr sz="918"/>
            </a:lvl5pPr>
          </a:lstStyle>
          <a:p>
            <a:pPr lvl="0"/>
            <a:r>
              <a:rPr lang="en-US"/>
              <a:t>Click to edit Master text styles</a:t>
            </a:r>
          </a:p>
        </p:txBody>
      </p:sp>
      <p:sp>
        <p:nvSpPr>
          <p:cNvPr id="11" name="Text Placeholder 7">
            <a:extLst/>
          </p:cNvPr>
          <p:cNvSpPr>
            <a:spLocks noGrp="1"/>
          </p:cNvSpPr>
          <p:nvPr>
            <p:ph type="body" sz="quarter" idx="11"/>
          </p:nvPr>
        </p:nvSpPr>
        <p:spPr>
          <a:xfrm>
            <a:off x="4773796" y="2050633"/>
            <a:ext cx="4219936" cy="4529788"/>
          </a:xfrm>
          <a:prstGeom prst="rect">
            <a:avLst/>
          </a:prstGeom>
        </p:spPr>
        <p:txBody>
          <a:bodyPr>
            <a:noAutofit/>
          </a:bodyPr>
          <a:lstStyle>
            <a:lvl1pPr>
              <a:lnSpc>
                <a:spcPct val="100000"/>
              </a:lnSpc>
              <a:defRPr sz="1122">
                <a:solidFill>
                  <a:schemeClr val="tx1"/>
                </a:solidFill>
              </a:defRPr>
            </a:lvl1pPr>
            <a:lvl2pPr>
              <a:lnSpc>
                <a:spcPct val="100000"/>
              </a:lnSpc>
              <a:defRPr sz="918"/>
            </a:lvl2pPr>
            <a:lvl3pPr>
              <a:lnSpc>
                <a:spcPct val="100000"/>
              </a:lnSpc>
              <a:defRPr sz="918"/>
            </a:lvl3pPr>
            <a:lvl4pPr>
              <a:lnSpc>
                <a:spcPct val="100000"/>
              </a:lnSpc>
              <a:defRPr sz="918"/>
            </a:lvl4pPr>
            <a:lvl5pPr>
              <a:lnSpc>
                <a:spcPct val="100000"/>
              </a:lnSpc>
              <a:defRPr sz="918"/>
            </a:lvl5pPr>
          </a:lstStyle>
          <a:p>
            <a:pPr lvl="0"/>
            <a:r>
              <a:rPr lang="en-US"/>
              <a:t>Click to edit Master text styles</a:t>
            </a:r>
          </a:p>
        </p:txBody>
      </p:sp>
      <p:sp>
        <p:nvSpPr>
          <p:cNvPr id="13" name="Text Placeholder 7">
            <a:extLst/>
          </p:cNvPr>
          <p:cNvSpPr>
            <a:spLocks noGrp="1"/>
          </p:cNvSpPr>
          <p:nvPr>
            <p:ph type="body" sz="quarter" idx="12"/>
          </p:nvPr>
        </p:nvSpPr>
        <p:spPr>
          <a:xfrm>
            <a:off x="312102" y="1449283"/>
            <a:ext cx="4240672" cy="447224"/>
          </a:xfrm>
          <a:prstGeom prst="rect">
            <a:avLst/>
          </a:prstGeom>
        </p:spPr>
        <p:txBody>
          <a:bodyPr>
            <a:noAutofit/>
          </a:bodyPr>
          <a:lstStyle>
            <a:lvl1pPr>
              <a:lnSpc>
                <a:spcPts val="1683"/>
              </a:lnSpc>
              <a:defRPr sz="1428" b="0">
                <a:solidFill>
                  <a:srgbClr val="12ABDB"/>
                </a:solidFill>
              </a:defRPr>
            </a:lvl1pPr>
            <a:lvl2pPr>
              <a:lnSpc>
                <a:spcPct val="100000"/>
              </a:lnSpc>
              <a:defRPr sz="918"/>
            </a:lvl2pPr>
            <a:lvl3pPr>
              <a:lnSpc>
                <a:spcPct val="100000"/>
              </a:lnSpc>
              <a:defRPr sz="918"/>
            </a:lvl3pPr>
            <a:lvl4pPr>
              <a:lnSpc>
                <a:spcPct val="100000"/>
              </a:lnSpc>
              <a:defRPr sz="918"/>
            </a:lvl4pPr>
            <a:lvl5pPr>
              <a:lnSpc>
                <a:spcPct val="100000"/>
              </a:lnSpc>
              <a:defRPr sz="918"/>
            </a:lvl5pPr>
          </a:lstStyle>
          <a:p>
            <a:pPr lvl="0"/>
            <a:r>
              <a:rPr lang="en-US"/>
              <a:t>Click to edit Master text styles</a:t>
            </a:r>
          </a:p>
        </p:txBody>
      </p:sp>
      <p:sp>
        <p:nvSpPr>
          <p:cNvPr id="14" name="Text Placeholder 7">
            <a:extLst/>
          </p:cNvPr>
          <p:cNvSpPr>
            <a:spLocks noGrp="1"/>
          </p:cNvSpPr>
          <p:nvPr>
            <p:ph type="body" sz="quarter" idx="13"/>
          </p:nvPr>
        </p:nvSpPr>
        <p:spPr>
          <a:xfrm>
            <a:off x="4773796" y="1449283"/>
            <a:ext cx="4219936" cy="447224"/>
          </a:xfrm>
          <a:prstGeom prst="rect">
            <a:avLst/>
          </a:prstGeom>
        </p:spPr>
        <p:txBody>
          <a:bodyPr>
            <a:noAutofit/>
          </a:bodyPr>
          <a:lstStyle>
            <a:lvl1pPr>
              <a:lnSpc>
                <a:spcPts val="1683"/>
              </a:lnSpc>
              <a:defRPr sz="1428" b="0">
                <a:solidFill>
                  <a:srgbClr val="12ABDB"/>
                </a:solidFill>
              </a:defRPr>
            </a:lvl1pPr>
            <a:lvl2pPr>
              <a:lnSpc>
                <a:spcPct val="100000"/>
              </a:lnSpc>
              <a:defRPr sz="918"/>
            </a:lvl2pPr>
            <a:lvl3pPr>
              <a:lnSpc>
                <a:spcPct val="100000"/>
              </a:lnSpc>
              <a:defRPr sz="918"/>
            </a:lvl3pPr>
            <a:lvl4pPr>
              <a:lnSpc>
                <a:spcPct val="100000"/>
              </a:lnSpc>
              <a:defRPr sz="918"/>
            </a:lvl4pPr>
            <a:lvl5pPr>
              <a:lnSpc>
                <a:spcPct val="100000"/>
              </a:lnSpc>
              <a:defRPr sz="918"/>
            </a:lvl5pPr>
          </a:lstStyle>
          <a:p>
            <a:pPr lvl="0"/>
            <a:r>
              <a:rPr lang="en-US"/>
              <a:t>Click to edit Master text styles</a:t>
            </a:r>
          </a:p>
        </p:txBody>
      </p:sp>
      <p:sp>
        <p:nvSpPr>
          <p:cNvPr id="9" name="Title Placeholder 1">
            <a:extLst/>
          </p:cNvPr>
          <p:cNvSpPr>
            <a:spLocks noGrp="1"/>
          </p:cNvSpPr>
          <p:nvPr>
            <p:ph type="title"/>
          </p:nvPr>
        </p:nvSpPr>
        <p:spPr>
          <a:xfrm>
            <a:off x="312103" y="412877"/>
            <a:ext cx="8372331" cy="882276"/>
          </a:xfrm>
          <a:prstGeom prst="rect">
            <a:avLst/>
          </a:prstGeom>
        </p:spPr>
        <p:txBody>
          <a:bodyPr rtlCol="0">
            <a:normAutofit/>
          </a:bodyPr>
          <a:lstStyle>
            <a:lvl1pPr>
              <a:defRPr lang="pt-PT" dirty="0">
                <a:solidFill>
                  <a:schemeClr val="tx2"/>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351164057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column with content">
    <p:spTree>
      <p:nvGrpSpPr>
        <p:cNvPr id="1" name=""/>
        <p:cNvGrpSpPr/>
        <p:nvPr/>
      </p:nvGrpSpPr>
      <p:grpSpPr>
        <a:xfrm>
          <a:off x="0" y="0"/>
          <a:ext cx="0" cy="0"/>
          <a:chOff x="0" y="0"/>
          <a:chExt cx="0" cy="0"/>
        </a:xfrm>
      </p:grpSpPr>
      <p:sp>
        <p:nvSpPr>
          <p:cNvPr id="11" name="Rectangle 10">
            <a:extLst/>
          </p:cNvPr>
          <p:cNvSpPr/>
          <p:nvPr userDrawn="1"/>
        </p:nvSpPr>
        <p:spPr>
          <a:xfrm>
            <a:off x="0" y="4157858"/>
            <a:ext cx="9326563" cy="28366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dirty="0"/>
          </a:p>
        </p:txBody>
      </p:sp>
      <p:sp>
        <p:nvSpPr>
          <p:cNvPr id="12"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CE413150-DC4D-40E1-962E-F280A74D77CF}"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13"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5"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9" name="Text Placeholder 4">
            <a:extLst/>
          </p:cNvPr>
          <p:cNvSpPr>
            <a:spLocks noGrp="1"/>
          </p:cNvSpPr>
          <p:nvPr>
            <p:ph type="body" sz="quarter" idx="13"/>
          </p:nvPr>
        </p:nvSpPr>
        <p:spPr>
          <a:xfrm>
            <a:off x="326252" y="1451672"/>
            <a:ext cx="2728020" cy="420572"/>
          </a:xfrm>
          <a:prstGeom prst="rect">
            <a:avLst/>
          </a:prstGeom>
          <a:noFill/>
        </p:spPr>
        <p:txBody>
          <a:bodyPr anchor="ctr">
            <a:noAutofit/>
          </a:bodyPr>
          <a:lstStyle>
            <a:lvl1pPr algn="l">
              <a:defRPr sz="1428" b="0">
                <a:solidFill>
                  <a:srgbClr val="12ABDB"/>
                </a:solidFill>
              </a:defRPr>
            </a:lvl1pPr>
            <a:lvl2pPr>
              <a:defRPr sz="1122"/>
            </a:lvl2pPr>
            <a:lvl3pPr>
              <a:defRPr sz="918"/>
            </a:lvl3pPr>
            <a:lvl4pPr>
              <a:defRPr sz="816"/>
            </a:lvl4pPr>
            <a:lvl5pPr>
              <a:defRPr sz="816"/>
            </a:lvl5pPr>
          </a:lstStyle>
          <a:p>
            <a:pPr lvl="0"/>
            <a:r>
              <a:rPr lang="en-US"/>
              <a:t>Click to edit Master text styles</a:t>
            </a:r>
          </a:p>
        </p:txBody>
      </p:sp>
      <p:sp>
        <p:nvSpPr>
          <p:cNvPr id="37" name="Text Placeholder 4">
            <a:extLst/>
          </p:cNvPr>
          <p:cNvSpPr>
            <a:spLocks noGrp="1"/>
          </p:cNvSpPr>
          <p:nvPr>
            <p:ph type="body" sz="quarter" idx="27"/>
          </p:nvPr>
        </p:nvSpPr>
        <p:spPr>
          <a:xfrm>
            <a:off x="6286444" y="1451672"/>
            <a:ext cx="2728020" cy="420572"/>
          </a:xfrm>
          <a:prstGeom prst="rect">
            <a:avLst/>
          </a:prstGeom>
          <a:noFill/>
        </p:spPr>
        <p:txBody>
          <a:bodyPr anchor="ctr">
            <a:noAutofit/>
          </a:bodyPr>
          <a:lstStyle>
            <a:lvl1pPr algn="l">
              <a:defRPr sz="1428" b="0">
                <a:solidFill>
                  <a:srgbClr val="12ABDB"/>
                </a:solidFill>
              </a:defRPr>
            </a:lvl1pPr>
            <a:lvl2pPr>
              <a:defRPr sz="1122"/>
            </a:lvl2pPr>
            <a:lvl3pPr>
              <a:defRPr sz="918"/>
            </a:lvl3pPr>
            <a:lvl4pPr>
              <a:defRPr sz="816"/>
            </a:lvl4pPr>
            <a:lvl5pPr>
              <a:defRPr sz="816"/>
            </a:lvl5pPr>
          </a:lstStyle>
          <a:p>
            <a:pPr lvl="0"/>
            <a:r>
              <a:rPr lang="en-US"/>
              <a:t>Click to edit Master text styles</a:t>
            </a:r>
          </a:p>
        </p:txBody>
      </p:sp>
      <p:sp>
        <p:nvSpPr>
          <p:cNvPr id="39" name="Text Placeholder 4">
            <a:extLst/>
          </p:cNvPr>
          <p:cNvSpPr>
            <a:spLocks noGrp="1"/>
          </p:cNvSpPr>
          <p:nvPr>
            <p:ph type="body" sz="quarter" idx="29"/>
          </p:nvPr>
        </p:nvSpPr>
        <p:spPr>
          <a:xfrm>
            <a:off x="3306348" y="1451672"/>
            <a:ext cx="2728020" cy="420572"/>
          </a:xfrm>
          <a:prstGeom prst="rect">
            <a:avLst/>
          </a:prstGeom>
          <a:noFill/>
        </p:spPr>
        <p:txBody>
          <a:bodyPr anchor="ctr">
            <a:noAutofit/>
          </a:bodyPr>
          <a:lstStyle>
            <a:lvl1pPr algn="l">
              <a:defRPr sz="1428" b="0">
                <a:solidFill>
                  <a:srgbClr val="12ABDB"/>
                </a:solidFill>
              </a:defRPr>
            </a:lvl1pPr>
            <a:lvl2pPr>
              <a:defRPr sz="1122"/>
            </a:lvl2pPr>
            <a:lvl3pPr>
              <a:defRPr sz="918"/>
            </a:lvl3pPr>
            <a:lvl4pPr>
              <a:defRPr sz="816"/>
            </a:lvl4pPr>
            <a:lvl5pPr>
              <a:defRPr sz="816"/>
            </a:lvl5pPr>
          </a:lstStyle>
          <a:p>
            <a:pPr lvl="0"/>
            <a:r>
              <a:rPr lang="en-US"/>
              <a:t>Click to edit Master text styles</a:t>
            </a:r>
          </a:p>
        </p:txBody>
      </p:sp>
      <p:sp>
        <p:nvSpPr>
          <p:cNvPr id="41" name="Text Placeholder 4">
            <a:extLst/>
          </p:cNvPr>
          <p:cNvSpPr>
            <a:spLocks noGrp="1"/>
          </p:cNvSpPr>
          <p:nvPr>
            <p:ph type="body" sz="quarter" idx="31"/>
          </p:nvPr>
        </p:nvSpPr>
        <p:spPr>
          <a:xfrm>
            <a:off x="312105" y="4316246"/>
            <a:ext cx="8702364" cy="420572"/>
          </a:xfrm>
          <a:prstGeom prst="rect">
            <a:avLst/>
          </a:prstGeom>
          <a:noFill/>
        </p:spPr>
        <p:txBody>
          <a:bodyPr rtlCol="0" anchor="ctr">
            <a:noAutofit/>
          </a:bodyPr>
          <a:lstStyle>
            <a:lvl1pPr>
              <a:defRPr lang="en-US" b="0" dirty="0">
                <a:solidFill>
                  <a:schemeClr val="accent4"/>
                </a:solidFill>
              </a:defRPr>
            </a:lvl1pPr>
          </a:lstStyle>
          <a:p>
            <a:pPr lvl="0"/>
            <a:r>
              <a:rPr lang="en-US"/>
              <a:t>Click to edit Master text styles</a:t>
            </a:r>
          </a:p>
        </p:txBody>
      </p:sp>
      <p:sp>
        <p:nvSpPr>
          <p:cNvPr id="42" name="Text Placeholder 7">
            <a:extLst/>
          </p:cNvPr>
          <p:cNvSpPr>
            <a:spLocks noGrp="1"/>
          </p:cNvSpPr>
          <p:nvPr>
            <p:ph type="body" sz="quarter" idx="32"/>
          </p:nvPr>
        </p:nvSpPr>
        <p:spPr>
          <a:xfrm>
            <a:off x="326252" y="1903715"/>
            <a:ext cx="2728020" cy="2034198"/>
          </a:xfrm>
          <a:prstGeom prst="rect">
            <a:avLst/>
          </a:prstGeom>
        </p:spPr>
        <p:txBody>
          <a:bodyPr>
            <a:noAutofit/>
          </a:bodyPr>
          <a:lstStyle>
            <a:lvl1pPr>
              <a:lnSpc>
                <a:spcPts val="1224"/>
              </a:lnSpc>
              <a:defRPr sz="1122">
                <a:solidFill>
                  <a:schemeClr val="tx1"/>
                </a:solidFill>
              </a:defRPr>
            </a:lvl1pPr>
            <a:lvl2pPr marL="132352" indent="-128708">
              <a:lnSpc>
                <a:spcPts val="1071"/>
              </a:lnSpc>
              <a:defRPr sz="918">
                <a:solidFill>
                  <a:schemeClr val="tx1"/>
                </a:solidFill>
              </a:defRPr>
            </a:lvl2pPr>
            <a:lvl3pPr marL="265918" indent="-133566">
              <a:lnSpc>
                <a:spcPts val="1071"/>
              </a:lnSpc>
              <a:defRPr sz="918">
                <a:solidFill>
                  <a:schemeClr val="tx1"/>
                </a:solidFill>
              </a:defRPr>
            </a:lvl3pPr>
            <a:lvl4pPr marL="389768" indent="-123852">
              <a:lnSpc>
                <a:spcPts val="918"/>
              </a:lnSpc>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itle Placeholder 1">
            <a:extLst/>
          </p:cNvPr>
          <p:cNvSpPr>
            <a:spLocks noGrp="1"/>
          </p:cNvSpPr>
          <p:nvPr>
            <p:ph type="title"/>
          </p:nvPr>
        </p:nvSpPr>
        <p:spPr>
          <a:xfrm>
            <a:off x="312104" y="412872"/>
            <a:ext cx="8427416" cy="880792"/>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24" name="Text Placeholder 7">
            <a:extLst/>
          </p:cNvPr>
          <p:cNvSpPr>
            <a:spLocks noGrp="1"/>
          </p:cNvSpPr>
          <p:nvPr>
            <p:ph type="body" sz="quarter" idx="33"/>
          </p:nvPr>
        </p:nvSpPr>
        <p:spPr>
          <a:xfrm>
            <a:off x="3306348" y="1903715"/>
            <a:ext cx="2728020" cy="2034198"/>
          </a:xfrm>
          <a:prstGeom prst="rect">
            <a:avLst/>
          </a:prstGeom>
        </p:spPr>
        <p:txBody>
          <a:bodyPr>
            <a:noAutofit/>
          </a:bodyPr>
          <a:lstStyle>
            <a:lvl1pPr>
              <a:lnSpc>
                <a:spcPts val="1224"/>
              </a:lnSpc>
              <a:defRPr sz="1122">
                <a:solidFill>
                  <a:schemeClr val="tx1"/>
                </a:solidFill>
              </a:defRPr>
            </a:lvl1pPr>
            <a:lvl2pPr marL="132352" indent="-128708">
              <a:lnSpc>
                <a:spcPts val="1071"/>
              </a:lnSpc>
              <a:defRPr sz="918">
                <a:solidFill>
                  <a:schemeClr val="tx1"/>
                </a:solidFill>
              </a:defRPr>
            </a:lvl2pPr>
            <a:lvl3pPr marL="265918" indent="-133566">
              <a:lnSpc>
                <a:spcPts val="1071"/>
              </a:lnSpc>
              <a:defRPr sz="918">
                <a:solidFill>
                  <a:schemeClr val="tx1"/>
                </a:solidFill>
              </a:defRPr>
            </a:lvl3pPr>
            <a:lvl4pPr marL="389768" indent="-123852">
              <a:lnSpc>
                <a:spcPts val="918"/>
              </a:lnSpc>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7">
            <a:extLst/>
          </p:cNvPr>
          <p:cNvSpPr>
            <a:spLocks noGrp="1"/>
          </p:cNvSpPr>
          <p:nvPr>
            <p:ph type="body" sz="quarter" idx="34"/>
          </p:nvPr>
        </p:nvSpPr>
        <p:spPr>
          <a:xfrm>
            <a:off x="6286444" y="1903715"/>
            <a:ext cx="2728020" cy="2034198"/>
          </a:xfrm>
          <a:prstGeom prst="rect">
            <a:avLst/>
          </a:prstGeom>
        </p:spPr>
        <p:txBody>
          <a:bodyPr>
            <a:noAutofit/>
          </a:bodyPr>
          <a:lstStyle>
            <a:lvl1pPr>
              <a:lnSpc>
                <a:spcPts val="1224"/>
              </a:lnSpc>
              <a:defRPr sz="1122">
                <a:solidFill>
                  <a:schemeClr val="tx1"/>
                </a:solidFill>
              </a:defRPr>
            </a:lvl1pPr>
            <a:lvl2pPr marL="132352" indent="-128708">
              <a:lnSpc>
                <a:spcPts val="1071"/>
              </a:lnSpc>
              <a:defRPr sz="918">
                <a:solidFill>
                  <a:schemeClr val="tx1"/>
                </a:solidFill>
              </a:defRPr>
            </a:lvl2pPr>
            <a:lvl3pPr marL="265918" indent="-133566">
              <a:lnSpc>
                <a:spcPts val="1071"/>
              </a:lnSpc>
              <a:defRPr sz="918">
                <a:solidFill>
                  <a:schemeClr val="tx1"/>
                </a:solidFill>
              </a:defRPr>
            </a:lvl3pPr>
            <a:lvl4pPr marL="389768" indent="-123852">
              <a:lnSpc>
                <a:spcPts val="918"/>
              </a:lnSpc>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7">
            <a:extLst/>
          </p:cNvPr>
          <p:cNvSpPr>
            <a:spLocks noGrp="1"/>
          </p:cNvSpPr>
          <p:nvPr>
            <p:ph type="body" sz="quarter" idx="35"/>
          </p:nvPr>
        </p:nvSpPr>
        <p:spPr>
          <a:xfrm>
            <a:off x="326252" y="4767240"/>
            <a:ext cx="8688212" cy="1835029"/>
          </a:xfrm>
          <a:prstGeom prst="rect">
            <a:avLst/>
          </a:prstGeom>
        </p:spPr>
        <p:txBody>
          <a:bodyPr>
            <a:noAutofit/>
          </a:bodyPr>
          <a:lstStyle>
            <a:lvl1pPr>
              <a:lnSpc>
                <a:spcPts val="1224"/>
              </a:lnSpc>
              <a:defRPr sz="1122">
                <a:solidFill>
                  <a:schemeClr val="tx1"/>
                </a:solidFill>
              </a:defRPr>
            </a:lvl1pPr>
            <a:lvl2pPr marL="132352" indent="-128708">
              <a:lnSpc>
                <a:spcPts val="1071"/>
              </a:lnSpc>
              <a:defRPr sz="918">
                <a:solidFill>
                  <a:schemeClr val="tx1"/>
                </a:solidFill>
              </a:defRPr>
            </a:lvl2pPr>
            <a:lvl3pPr marL="265918" indent="-133566">
              <a:lnSpc>
                <a:spcPts val="1071"/>
              </a:lnSpc>
              <a:defRPr sz="918">
                <a:solidFill>
                  <a:schemeClr val="tx1"/>
                </a:solidFill>
              </a:defRPr>
            </a:lvl3pPr>
            <a:lvl4pPr marL="389768" indent="-123852">
              <a:lnSpc>
                <a:spcPts val="918"/>
              </a:lnSpc>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7023992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 Topics with icons">
    <p:spTree>
      <p:nvGrpSpPr>
        <p:cNvPr id="1" name=""/>
        <p:cNvGrpSpPr/>
        <p:nvPr/>
      </p:nvGrpSpPr>
      <p:grpSpPr>
        <a:xfrm>
          <a:off x="0" y="0"/>
          <a:ext cx="0" cy="0"/>
          <a:chOff x="0" y="0"/>
          <a:chExt cx="0" cy="0"/>
        </a:xfrm>
      </p:grpSpPr>
      <p:sp>
        <p:nvSpPr>
          <p:cNvPr id="6"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FED4EB64-5497-45C5-A44A-2937CDE9C6E8}"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8"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3"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grpSp>
        <p:nvGrpSpPr>
          <p:cNvPr id="14" name="Group 4"/>
          <p:cNvGrpSpPr>
            <a:grpSpLocks noChangeAspect="1"/>
          </p:cNvGrpSpPr>
          <p:nvPr userDrawn="1"/>
        </p:nvGrpSpPr>
        <p:grpSpPr bwMode="auto">
          <a:xfrm>
            <a:off x="288216" y="3557710"/>
            <a:ext cx="984471" cy="1224043"/>
            <a:chOff x="-163" y="-158"/>
            <a:chExt cx="2854" cy="2667"/>
          </a:xfrm>
        </p:grpSpPr>
        <p:sp>
          <p:nvSpPr>
            <p:cNvPr id="15" name="Freeform 5">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extLst>
          </p:spPr>
          <p:txBody>
            <a:bodyPr/>
            <a:lstStyle/>
            <a:p>
              <a:pPr defTabSz="794759" fontAlgn="auto">
                <a:spcBef>
                  <a:spcPts val="0"/>
                </a:spcBef>
                <a:spcAft>
                  <a:spcPts val="0"/>
                </a:spcAft>
                <a:defRPr/>
              </a:pPr>
              <a:endParaRPr lang="pt-PT" sz="1836">
                <a:latin typeface="+mn-lt"/>
                <a:cs typeface="+mn-cs"/>
              </a:endParaRPr>
            </a:p>
          </p:txBody>
        </p:sp>
        <p:sp>
          <p:nvSpPr>
            <p:cNvPr id="16" name="Freeform 6">
              <a:extLst/>
            </p:cNvPr>
            <p:cNvSpPr>
              <a:spLocks/>
            </p:cNvSpPr>
            <p:nvPr/>
          </p:nvSpPr>
          <p:spPr bwMode="auto">
            <a:xfrm>
              <a:off x="677" y="533"/>
              <a:ext cx="465" cy="503"/>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extLst>
          </p:spPr>
          <p:txBody>
            <a:bodyPr/>
            <a:lstStyle/>
            <a:p>
              <a:pPr defTabSz="794759" fontAlgn="auto">
                <a:spcBef>
                  <a:spcPts val="0"/>
                </a:spcBef>
                <a:spcAft>
                  <a:spcPts val="0"/>
                </a:spcAft>
                <a:defRPr/>
              </a:pPr>
              <a:endParaRPr lang="pt-PT" sz="1836">
                <a:latin typeface="+mn-lt"/>
                <a:cs typeface="+mn-cs"/>
              </a:endParaRPr>
            </a:p>
          </p:txBody>
        </p:sp>
        <p:sp>
          <p:nvSpPr>
            <p:cNvPr id="17" name="Freeform 7">
              <a:extLst/>
            </p:cNvPr>
            <p:cNvSpPr>
              <a:spLocks/>
            </p:cNvSpPr>
            <p:nvPr/>
          </p:nvSpPr>
          <p:spPr bwMode="auto">
            <a:xfrm>
              <a:off x="499" y="1074"/>
              <a:ext cx="821" cy="546"/>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extLst>
          </p:spPr>
          <p:txBody>
            <a:bodyPr/>
            <a:lstStyle/>
            <a:p>
              <a:pPr defTabSz="794759" fontAlgn="auto">
                <a:spcBef>
                  <a:spcPts val="0"/>
                </a:spcBef>
                <a:spcAft>
                  <a:spcPts val="0"/>
                </a:spcAft>
                <a:defRPr/>
              </a:pPr>
              <a:endParaRPr lang="pt-PT" sz="1836">
                <a:latin typeface="+mn-lt"/>
                <a:cs typeface="+mn-cs"/>
              </a:endParaRPr>
            </a:p>
          </p:txBody>
        </p:sp>
        <p:sp>
          <p:nvSpPr>
            <p:cNvPr id="18" name="Freeform 8">
              <a:extLst/>
            </p:cNvPr>
            <p:cNvSpPr>
              <a:spLocks/>
            </p:cNvSpPr>
            <p:nvPr/>
          </p:nvSpPr>
          <p:spPr bwMode="auto">
            <a:xfrm>
              <a:off x="1250" y="576"/>
              <a:ext cx="526" cy="569"/>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extLst>
          </p:spPr>
          <p:txBody>
            <a:bodyPr/>
            <a:lstStyle/>
            <a:p>
              <a:pPr defTabSz="794759" fontAlgn="auto">
                <a:spcBef>
                  <a:spcPts val="0"/>
                </a:spcBef>
                <a:spcAft>
                  <a:spcPts val="0"/>
                </a:spcAft>
                <a:defRPr/>
              </a:pPr>
              <a:endParaRPr lang="pt-PT" sz="1836">
                <a:latin typeface="+mn-lt"/>
                <a:cs typeface="+mn-cs"/>
              </a:endParaRPr>
            </a:p>
          </p:txBody>
        </p:sp>
        <p:sp>
          <p:nvSpPr>
            <p:cNvPr id="19" name="Freeform 9">
              <a:extLst/>
            </p:cNvPr>
            <p:cNvSpPr>
              <a:spLocks/>
            </p:cNvSpPr>
            <p:nvPr/>
          </p:nvSpPr>
          <p:spPr bwMode="auto">
            <a:xfrm>
              <a:off x="1015" y="1211"/>
              <a:ext cx="986" cy="644"/>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extLst>
          </p:spPr>
          <p:txBody>
            <a:bodyPr/>
            <a:lstStyle/>
            <a:p>
              <a:pPr defTabSz="794759" fontAlgn="auto">
                <a:spcBef>
                  <a:spcPts val="0"/>
                </a:spcBef>
                <a:spcAft>
                  <a:spcPts val="0"/>
                </a:spcAft>
                <a:defRPr/>
              </a:pPr>
              <a:endParaRPr lang="pt-PT" sz="1836">
                <a:latin typeface="+mn-lt"/>
                <a:cs typeface="+mn-cs"/>
              </a:endParaRPr>
            </a:p>
          </p:txBody>
        </p:sp>
      </p:grpSp>
      <p:grpSp>
        <p:nvGrpSpPr>
          <p:cNvPr id="20" name="Group 30"/>
          <p:cNvGrpSpPr>
            <a:grpSpLocks noChangeAspect="1"/>
          </p:cNvGrpSpPr>
          <p:nvPr userDrawn="1"/>
        </p:nvGrpSpPr>
        <p:grpSpPr bwMode="auto">
          <a:xfrm>
            <a:off x="288217" y="1675233"/>
            <a:ext cx="977994" cy="1219725"/>
            <a:chOff x="-223" y="-210"/>
            <a:chExt cx="3852" cy="3601"/>
          </a:xfrm>
        </p:grpSpPr>
        <p:sp>
          <p:nvSpPr>
            <p:cNvPr id="21" name="Freeform 31">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extLst>
          </p:spPr>
          <p:txBody>
            <a:bodyPr/>
            <a:lstStyle/>
            <a:p>
              <a:pPr defTabSz="794759" fontAlgn="auto">
                <a:spcBef>
                  <a:spcPts val="0"/>
                </a:spcBef>
                <a:spcAft>
                  <a:spcPts val="0"/>
                </a:spcAft>
                <a:defRPr/>
              </a:pPr>
              <a:endParaRPr lang="pt-PT" sz="1836">
                <a:latin typeface="+mn-lt"/>
                <a:cs typeface="+mn-cs"/>
              </a:endParaRPr>
            </a:p>
          </p:txBody>
        </p:sp>
        <p:sp>
          <p:nvSpPr>
            <p:cNvPr id="22" name="Freeform 32">
              <a:extLst/>
            </p:cNvPr>
            <p:cNvSpPr>
              <a:spLocks/>
            </p:cNvSpPr>
            <p:nvPr/>
          </p:nvSpPr>
          <p:spPr bwMode="auto">
            <a:xfrm>
              <a:off x="1282" y="670"/>
              <a:ext cx="874"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extLst>
          </p:spPr>
          <p:txBody>
            <a:bodyPr/>
            <a:lstStyle/>
            <a:p>
              <a:pPr defTabSz="794759" fontAlgn="auto">
                <a:spcBef>
                  <a:spcPts val="0"/>
                </a:spcBef>
                <a:spcAft>
                  <a:spcPts val="0"/>
                </a:spcAft>
                <a:defRPr/>
              </a:pPr>
              <a:endParaRPr lang="pt-PT" sz="1836">
                <a:latin typeface="+mn-lt"/>
                <a:cs typeface="+mn-cs"/>
              </a:endParaRPr>
            </a:p>
          </p:txBody>
        </p:sp>
        <p:sp>
          <p:nvSpPr>
            <p:cNvPr id="23" name="Freeform 33">
              <a:extLst/>
            </p:cNvPr>
            <p:cNvSpPr>
              <a:spLocks/>
            </p:cNvSpPr>
            <p:nvPr/>
          </p:nvSpPr>
          <p:spPr bwMode="auto">
            <a:xfrm>
              <a:off x="995" y="1428"/>
              <a:ext cx="1403" cy="931"/>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extLst>
          </p:spPr>
          <p:txBody>
            <a:bodyPr/>
            <a:lstStyle/>
            <a:p>
              <a:pPr defTabSz="794759" fontAlgn="auto">
                <a:spcBef>
                  <a:spcPts val="0"/>
                </a:spcBef>
                <a:spcAft>
                  <a:spcPts val="0"/>
                </a:spcAft>
                <a:defRPr/>
              </a:pPr>
              <a:endParaRPr lang="pt-PT" sz="1836">
                <a:latin typeface="+mn-lt"/>
                <a:cs typeface="+mn-cs"/>
              </a:endParaRPr>
            </a:p>
          </p:txBody>
        </p:sp>
        <p:sp>
          <p:nvSpPr>
            <p:cNvPr id="24" name="Freeform 34">
              <a:extLst/>
            </p:cNvPr>
            <p:cNvSpPr>
              <a:spLocks/>
            </p:cNvSpPr>
            <p:nvPr/>
          </p:nvSpPr>
          <p:spPr bwMode="auto">
            <a:xfrm>
              <a:off x="1601" y="1619"/>
              <a:ext cx="268" cy="293"/>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extLst>
          </p:spPr>
          <p:txBody>
            <a:bodyPr/>
            <a:lstStyle/>
            <a:p>
              <a:pPr defTabSz="794759" fontAlgn="auto">
                <a:spcBef>
                  <a:spcPts val="0"/>
                </a:spcBef>
                <a:spcAft>
                  <a:spcPts val="0"/>
                </a:spcAft>
                <a:defRPr/>
              </a:pPr>
              <a:endParaRPr lang="pt-PT" sz="1836">
                <a:latin typeface="+mn-lt"/>
                <a:cs typeface="+mn-cs"/>
              </a:endParaRPr>
            </a:p>
          </p:txBody>
        </p:sp>
        <p:sp>
          <p:nvSpPr>
            <p:cNvPr id="25" name="Freeform 35">
              <a:extLst/>
            </p:cNvPr>
            <p:cNvSpPr>
              <a:spLocks/>
            </p:cNvSpPr>
            <p:nvPr/>
          </p:nvSpPr>
          <p:spPr bwMode="auto">
            <a:xfrm>
              <a:off x="1614" y="1880"/>
              <a:ext cx="242" cy="268"/>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extLst>
          </p:spPr>
          <p:txBody>
            <a:bodyPr/>
            <a:lstStyle/>
            <a:p>
              <a:pPr defTabSz="794759" fontAlgn="auto">
                <a:spcBef>
                  <a:spcPts val="0"/>
                </a:spcBef>
                <a:spcAft>
                  <a:spcPts val="0"/>
                </a:spcAft>
                <a:defRPr/>
              </a:pPr>
              <a:endParaRPr lang="pt-PT" sz="1836">
                <a:latin typeface="+mn-lt"/>
                <a:cs typeface="+mn-cs"/>
              </a:endParaRPr>
            </a:p>
          </p:txBody>
        </p:sp>
      </p:grpSp>
      <p:grpSp>
        <p:nvGrpSpPr>
          <p:cNvPr id="26" name="Group 12"/>
          <p:cNvGrpSpPr>
            <a:grpSpLocks noChangeAspect="1"/>
          </p:cNvGrpSpPr>
          <p:nvPr userDrawn="1"/>
        </p:nvGrpSpPr>
        <p:grpSpPr bwMode="auto">
          <a:xfrm>
            <a:off x="288217" y="5271801"/>
            <a:ext cx="986090" cy="1224043"/>
            <a:chOff x="-60" y="-50"/>
            <a:chExt cx="996" cy="929"/>
          </a:xfrm>
        </p:grpSpPr>
        <p:sp>
          <p:nvSpPr>
            <p:cNvPr id="27" name="Freeform 13">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extLst>
          </p:spPr>
          <p:txBody>
            <a:bodyPr/>
            <a:lstStyle/>
            <a:p>
              <a:pPr defTabSz="794759" fontAlgn="auto">
                <a:spcBef>
                  <a:spcPts val="0"/>
                </a:spcBef>
                <a:spcAft>
                  <a:spcPts val="0"/>
                </a:spcAft>
                <a:defRPr/>
              </a:pPr>
              <a:endParaRPr lang="pt-PT" sz="1836">
                <a:latin typeface="+mn-lt"/>
                <a:cs typeface="+mn-cs"/>
              </a:endParaRPr>
            </a:p>
          </p:txBody>
        </p:sp>
        <p:sp>
          <p:nvSpPr>
            <p:cNvPr id="28" name="Freeform 14">
              <a:extLst/>
            </p:cNvPr>
            <p:cNvSpPr>
              <a:spLocks/>
            </p:cNvSpPr>
            <p:nvPr/>
          </p:nvSpPr>
          <p:spPr bwMode="auto">
            <a:xfrm>
              <a:off x="287" y="152"/>
              <a:ext cx="296" cy="534"/>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extLst>
          </p:spPr>
          <p:txBody>
            <a:bodyPr/>
            <a:lstStyle/>
            <a:p>
              <a:pPr defTabSz="794759" fontAlgn="auto">
                <a:spcBef>
                  <a:spcPts val="0"/>
                </a:spcBef>
                <a:spcAft>
                  <a:spcPts val="0"/>
                </a:spcAft>
                <a:defRPr/>
              </a:pPr>
              <a:endParaRPr lang="pt-PT" sz="1836">
                <a:latin typeface="+mn-lt"/>
                <a:cs typeface="+mn-cs"/>
              </a:endParaRPr>
            </a:p>
          </p:txBody>
        </p:sp>
        <p:sp>
          <p:nvSpPr>
            <p:cNvPr id="29" name="Freeform 15">
              <a:extLst/>
            </p:cNvPr>
            <p:cNvSpPr>
              <a:spLocks/>
            </p:cNvSpPr>
            <p:nvPr/>
          </p:nvSpPr>
          <p:spPr bwMode="auto">
            <a:xfrm>
              <a:off x="311" y="202"/>
              <a:ext cx="247" cy="370"/>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extLst>
          </p:spPr>
          <p:txBody>
            <a:bodyPr/>
            <a:lstStyle/>
            <a:p>
              <a:pPr defTabSz="794759" fontAlgn="auto">
                <a:spcBef>
                  <a:spcPts val="0"/>
                </a:spcBef>
                <a:spcAft>
                  <a:spcPts val="0"/>
                </a:spcAft>
                <a:defRPr/>
              </a:pPr>
              <a:endParaRPr lang="pt-PT" sz="1836">
                <a:latin typeface="+mn-lt"/>
                <a:cs typeface="+mn-cs"/>
              </a:endParaRPr>
            </a:p>
          </p:txBody>
        </p:sp>
        <p:sp>
          <p:nvSpPr>
            <p:cNvPr id="30" name="Freeform 16">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extLst>
          </p:spPr>
          <p:txBody>
            <a:bodyPr/>
            <a:lstStyle/>
            <a:p>
              <a:pPr defTabSz="794759" fontAlgn="auto">
                <a:spcBef>
                  <a:spcPts val="0"/>
                </a:spcBef>
                <a:spcAft>
                  <a:spcPts val="0"/>
                </a:spcAft>
                <a:defRPr/>
              </a:pPr>
              <a:endParaRPr lang="pt-PT" sz="1836">
                <a:latin typeface="+mn-lt"/>
                <a:cs typeface="+mn-cs"/>
              </a:endParaRPr>
            </a:p>
          </p:txBody>
        </p:sp>
      </p:grpSp>
      <p:sp>
        <p:nvSpPr>
          <p:cNvPr id="7" name="Title Placeholder 1">
            <a:extLst/>
          </p:cNvPr>
          <p:cNvSpPr>
            <a:spLocks noGrp="1"/>
          </p:cNvSpPr>
          <p:nvPr>
            <p:ph type="title"/>
          </p:nvPr>
        </p:nvSpPr>
        <p:spPr>
          <a:xfrm>
            <a:off x="312104" y="412872"/>
            <a:ext cx="8427416" cy="880792"/>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0" name="Text Placeholder 7">
            <a:extLst/>
          </p:cNvPr>
          <p:cNvSpPr>
            <a:spLocks noGrp="1"/>
          </p:cNvSpPr>
          <p:nvPr>
            <p:ph type="body" sz="quarter" idx="35"/>
          </p:nvPr>
        </p:nvSpPr>
        <p:spPr>
          <a:xfrm>
            <a:off x="1524410" y="1587785"/>
            <a:ext cx="7490054" cy="1395388"/>
          </a:xfrm>
          <a:prstGeom prst="rect">
            <a:avLst/>
          </a:prstGeom>
        </p:spPr>
        <p:txBody>
          <a:bodyPr anchor="ctr">
            <a:noAutofit/>
          </a:bodyPr>
          <a:lstStyle>
            <a:lvl1pPr>
              <a:lnSpc>
                <a:spcPts val="1683"/>
              </a:lnSpc>
              <a:defRPr sz="1428">
                <a:solidFill>
                  <a:schemeClr val="tx1"/>
                </a:solidFill>
              </a:defRPr>
            </a:lvl1pPr>
            <a:lvl2pPr marL="177278" indent="-173636">
              <a:lnSpc>
                <a:spcPts val="1377"/>
              </a:lnSpc>
              <a:defRPr sz="1224">
                <a:solidFill>
                  <a:schemeClr val="tx1"/>
                </a:solidFill>
              </a:defRPr>
            </a:lvl2pPr>
            <a:lvl3pPr marL="354554" indent="-177278">
              <a:lnSpc>
                <a:spcPts val="1224"/>
              </a:lnSpc>
              <a:defRPr sz="1122">
                <a:solidFill>
                  <a:schemeClr val="tx1"/>
                </a:solidFill>
              </a:defRPr>
            </a:lvl3pPr>
            <a:lvl4pPr marL="522118" indent="-167563">
              <a:lnSpc>
                <a:spcPts val="1071"/>
              </a:lnSpc>
              <a:defRPr sz="918">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7">
            <a:extLst/>
          </p:cNvPr>
          <p:cNvSpPr>
            <a:spLocks noGrp="1"/>
          </p:cNvSpPr>
          <p:nvPr>
            <p:ph type="body" sz="quarter" idx="36"/>
          </p:nvPr>
        </p:nvSpPr>
        <p:spPr>
          <a:xfrm>
            <a:off x="1524410" y="3387026"/>
            <a:ext cx="7490054" cy="1395388"/>
          </a:xfrm>
          <a:prstGeom prst="rect">
            <a:avLst/>
          </a:prstGeom>
        </p:spPr>
        <p:txBody>
          <a:bodyPr anchor="ctr">
            <a:noAutofit/>
          </a:bodyPr>
          <a:lstStyle>
            <a:lvl1pPr>
              <a:lnSpc>
                <a:spcPts val="1683"/>
              </a:lnSpc>
              <a:defRPr sz="1428">
                <a:solidFill>
                  <a:schemeClr val="tx1"/>
                </a:solidFill>
              </a:defRPr>
            </a:lvl1pPr>
            <a:lvl2pPr marL="177278" indent="-173636">
              <a:lnSpc>
                <a:spcPts val="1377"/>
              </a:lnSpc>
              <a:defRPr sz="1224">
                <a:solidFill>
                  <a:schemeClr val="tx1"/>
                </a:solidFill>
              </a:defRPr>
            </a:lvl2pPr>
            <a:lvl3pPr marL="354554" indent="-177278">
              <a:lnSpc>
                <a:spcPts val="1224"/>
              </a:lnSpc>
              <a:defRPr sz="1122">
                <a:solidFill>
                  <a:schemeClr val="tx1"/>
                </a:solidFill>
              </a:defRPr>
            </a:lvl3pPr>
            <a:lvl4pPr marL="522118" indent="-167563">
              <a:lnSpc>
                <a:spcPts val="1071"/>
              </a:lnSpc>
              <a:defRPr sz="918">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7">
            <a:extLst/>
          </p:cNvPr>
          <p:cNvSpPr>
            <a:spLocks noGrp="1"/>
          </p:cNvSpPr>
          <p:nvPr>
            <p:ph type="body" sz="quarter" idx="37"/>
          </p:nvPr>
        </p:nvSpPr>
        <p:spPr>
          <a:xfrm>
            <a:off x="1524410" y="5186266"/>
            <a:ext cx="7490054" cy="1395388"/>
          </a:xfrm>
          <a:prstGeom prst="rect">
            <a:avLst/>
          </a:prstGeom>
        </p:spPr>
        <p:txBody>
          <a:bodyPr anchor="ctr">
            <a:noAutofit/>
          </a:bodyPr>
          <a:lstStyle>
            <a:lvl1pPr>
              <a:lnSpc>
                <a:spcPts val="1683"/>
              </a:lnSpc>
              <a:defRPr sz="1428">
                <a:solidFill>
                  <a:schemeClr val="tx1"/>
                </a:solidFill>
              </a:defRPr>
            </a:lvl1pPr>
            <a:lvl2pPr marL="177278" indent="-173636">
              <a:lnSpc>
                <a:spcPts val="1377"/>
              </a:lnSpc>
              <a:defRPr sz="1224">
                <a:solidFill>
                  <a:schemeClr val="tx1"/>
                </a:solidFill>
              </a:defRPr>
            </a:lvl2pPr>
            <a:lvl3pPr marL="354554" indent="-177278">
              <a:lnSpc>
                <a:spcPts val="1224"/>
              </a:lnSpc>
              <a:defRPr sz="1122">
                <a:solidFill>
                  <a:schemeClr val="tx1"/>
                </a:solidFill>
              </a:defRPr>
            </a:lvl3pPr>
            <a:lvl4pPr marL="522118" indent="-167563">
              <a:lnSpc>
                <a:spcPts val="1071"/>
              </a:lnSpc>
              <a:defRPr sz="918">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793443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ver4 (with image)">
    <p:spTree>
      <p:nvGrpSpPr>
        <p:cNvPr id="1" name=""/>
        <p:cNvGrpSpPr/>
        <p:nvPr/>
      </p:nvGrpSpPr>
      <p:grpSpPr>
        <a:xfrm>
          <a:off x="0" y="0"/>
          <a:ext cx="0" cy="0"/>
          <a:chOff x="0" y="0"/>
          <a:chExt cx="0" cy="0"/>
        </a:xfrm>
      </p:grpSpPr>
      <p:sp>
        <p:nvSpPr>
          <p:cNvPr id="4" name="Rectangle 3"/>
          <p:cNvSpPr/>
          <p:nvPr/>
        </p:nvSpPr>
        <p:spPr>
          <a:xfrm>
            <a:off x="0" y="0"/>
            <a:ext cx="9326563"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9945" tIns="34973" rIns="69945" bIns="34973" anchor="ctr"/>
          <a:lstStyle/>
          <a:p>
            <a:pPr algn="ctr" defTabSz="794759" fontAlgn="auto">
              <a:spcBef>
                <a:spcPts val="0"/>
              </a:spcBef>
              <a:spcAft>
                <a:spcPts val="0"/>
              </a:spcAft>
              <a:defRPr/>
            </a:pPr>
            <a:endParaRPr lang="en-US" sz="1836"/>
          </a:p>
        </p:txBody>
      </p:sp>
      <p:pic>
        <p:nvPicPr>
          <p:cNvPr id="5" name="Graphic 9"/>
          <p:cNvPicPr>
            <a:picLocks noChangeAspect="1"/>
          </p:cNvPicPr>
          <p:nvPr/>
        </p:nvPicPr>
        <p:blipFill>
          <a:blip r:embed="rId2" cstate="print"/>
          <a:srcRect/>
          <a:stretch>
            <a:fillRect/>
          </a:stretch>
        </p:blipFill>
        <p:spPr bwMode="auto">
          <a:xfrm>
            <a:off x="312505" y="412333"/>
            <a:ext cx="1748731" cy="520271"/>
          </a:xfrm>
          <a:prstGeom prst="rect">
            <a:avLst/>
          </a:prstGeom>
          <a:noFill/>
          <a:ln w="9525">
            <a:noFill/>
            <a:miter lim="800000"/>
            <a:headEnd/>
            <a:tailEnd/>
          </a:ln>
        </p:spPr>
      </p:pic>
      <p:sp>
        <p:nvSpPr>
          <p:cNvPr id="6" name="Freeform 5"/>
          <p:cNvSpPr>
            <a:spLocks/>
          </p:cNvSpPr>
          <p:nvPr/>
        </p:nvSpPr>
        <p:spPr bwMode="auto">
          <a:xfrm rot="16200000" flipH="1">
            <a:off x="4063016" y="820478"/>
            <a:ext cx="6480729" cy="4839774"/>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lIns="69945" tIns="34973" rIns="69945" bIns="34973"/>
          <a:lstStyle/>
          <a:p>
            <a:pPr defTabSz="794759" fontAlgn="auto">
              <a:spcBef>
                <a:spcPts val="0"/>
              </a:spcBef>
              <a:spcAft>
                <a:spcPts val="0"/>
              </a:spcAft>
              <a:defRPr/>
            </a:pPr>
            <a:endParaRPr lang="en-US" sz="1836" dirty="0">
              <a:latin typeface="+mn-lt"/>
              <a:cs typeface="+mn-cs"/>
            </a:endParaRPr>
          </a:p>
        </p:txBody>
      </p:sp>
      <p:pic>
        <p:nvPicPr>
          <p:cNvPr id="7" name="Picture Placeholder 8"/>
          <p:cNvPicPr>
            <a:picLocks noChangeAspect="1"/>
          </p:cNvPicPr>
          <p:nvPr/>
        </p:nvPicPr>
        <p:blipFill>
          <a:blip r:embed="rId3" cstate="print">
            <a:clrChange>
              <a:clrFrom>
                <a:srgbClr val="DBE3F3"/>
              </a:clrFrom>
              <a:clrTo>
                <a:srgbClr val="DBE3F3">
                  <a:alpha val="0"/>
                </a:srgbClr>
              </a:clrTo>
            </a:clrChange>
          </a:blip>
          <a:srcRect l="7774" r="43208"/>
          <a:stretch>
            <a:fillRect/>
          </a:stretch>
        </p:blipFill>
        <p:spPr bwMode="auto">
          <a:xfrm>
            <a:off x="4752338" y="1"/>
            <a:ext cx="4572607" cy="6996684"/>
          </a:xfrm>
          <a:prstGeom prst="rect">
            <a:avLst/>
          </a:prstGeom>
          <a:noFill/>
          <a:ln w="9525">
            <a:noFill/>
            <a:miter lim="800000"/>
            <a:headEnd/>
            <a:tailEnd/>
          </a:ln>
        </p:spPr>
      </p:pic>
      <p:sp>
        <p:nvSpPr>
          <p:cNvPr id="10" name="Text Placeholder 13">
            <a:extLst/>
          </p:cNvPr>
          <p:cNvSpPr>
            <a:spLocks noGrp="1"/>
          </p:cNvSpPr>
          <p:nvPr>
            <p:ph type="body" sz="quarter" idx="11"/>
          </p:nvPr>
        </p:nvSpPr>
        <p:spPr>
          <a:xfrm>
            <a:off x="312102" y="3626337"/>
            <a:ext cx="4130844" cy="887269"/>
          </a:xfrm>
        </p:spPr>
        <p:txBody>
          <a:bodyPr anchor="b">
            <a:normAutofit/>
          </a:bodyPr>
          <a:lstStyle>
            <a:lvl1pPr>
              <a:lnSpc>
                <a:spcPts val="2295"/>
              </a:lnSpc>
              <a:defRPr sz="2040">
                <a:solidFill>
                  <a:schemeClr val="tx2"/>
                </a:solidFill>
              </a:defRPr>
            </a:lvl1pPr>
            <a:lvl2pPr>
              <a:defRPr sz="1836">
                <a:solidFill>
                  <a:schemeClr val="bg1"/>
                </a:solidFill>
              </a:defRPr>
            </a:lvl2pPr>
          </a:lstStyle>
          <a:p>
            <a:pPr lvl="0"/>
            <a:r>
              <a:rPr lang="en-US"/>
              <a:t>Click to edit Master text styles</a:t>
            </a:r>
          </a:p>
        </p:txBody>
      </p:sp>
      <p:sp>
        <p:nvSpPr>
          <p:cNvPr id="11" name="Text Placeholder 13">
            <a:extLst/>
          </p:cNvPr>
          <p:cNvSpPr>
            <a:spLocks noGrp="1"/>
          </p:cNvSpPr>
          <p:nvPr>
            <p:ph type="body" sz="quarter" idx="12"/>
          </p:nvPr>
        </p:nvSpPr>
        <p:spPr>
          <a:xfrm>
            <a:off x="312102" y="4630905"/>
            <a:ext cx="4130844" cy="1220156"/>
          </a:xfrm>
        </p:spPr>
        <p:txBody>
          <a:bodyPr>
            <a:normAutofit/>
          </a:bodyPr>
          <a:lstStyle>
            <a:lvl1pPr>
              <a:lnSpc>
                <a:spcPts val="1377"/>
              </a:lnSpc>
              <a:defRPr sz="1224">
                <a:solidFill>
                  <a:schemeClr val="accent2"/>
                </a:solidFill>
              </a:defRPr>
            </a:lvl1pPr>
            <a:lvl2pPr>
              <a:defRPr sz="1224">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100018398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 Pie Charts ">
    <p:spTree>
      <p:nvGrpSpPr>
        <p:cNvPr id="1" name=""/>
        <p:cNvGrpSpPr/>
        <p:nvPr/>
      </p:nvGrpSpPr>
      <p:grpSpPr>
        <a:xfrm>
          <a:off x="0" y="0"/>
          <a:ext cx="0" cy="0"/>
          <a:chOff x="0" y="0"/>
          <a:chExt cx="0" cy="0"/>
        </a:xfrm>
      </p:grpSpPr>
      <p:sp>
        <p:nvSpPr>
          <p:cNvPr id="17" name="Rectangle 16">
            <a:extLst/>
          </p:cNvPr>
          <p:cNvSpPr/>
          <p:nvPr userDrawn="1"/>
        </p:nvSpPr>
        <p:spPr>
          <a:xfrm>
            <a:off x="0" y="1809078"/>
            <a:ext cx="9326563" cy="3082772"/>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a:p>
        </p:txBody>
      </p:sp>
      <p:sp>
        <p:nvSpPr>
          <p:cNvPr id="19"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9697E1E9-984C-4A5E-8D9B-5F14A2E92DA0}"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20"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22"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38" name="Chart Placeholder 29">
            <a:extLst/>
          </p:cNvPr>
          <p:cNvSpPr>
            <a:spLocks noGrp="1"/>
          </p:cNvSpPr>
          <p:nvPr>
            <p:ph type="chart" sz="quarter" idx="39"/>
          </p:nvPr>
        </p:nvSpPr>
        <p:spPr>
          <a:xfrm>
            <a:off x="5049994" y="2072794"/>
            <a:ext cx="1322022" cy="1649652"/>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33" name="Text Placeholder 7">
            <a:extLst/>
          </p:cNvPr>
          <p:cNvSpPr>
            <a:spLocks noGrp="1"/>
          </p:cNvSpPr>
          <p:nvPr>
            <p:ph type="body" sz="quarter" idx="34"/>
          </p:nvPr>
        </p:nvSpPr>
        <p:spPr>
          <a:xfrm>
            <a:off x="697216" y="3791028"/>
            <a:ext cx="1817780" cy="734415"/>
          </a:xfrm>
          <a:prstGeom prst="rect">
            <a:avLst/>
          </a:prstGeom>
        </p:spPr>
        <p:txBody>
          <a:bodyPr>
            <a:noAutofit/>
          </a:bodyPr>
          <a:lstStyle>
            <a:lvl1pPr algn="ctr">
              <a:lnSpc>
                <a:spcPts val="1071"/>
              </a:lnSpc>
              <a:spcBef>
                <a:spcPts val="459"/>
              </a:spcBef>
              <a:defRPr sz="918"/>
            </a:lvl1pPr>
            <a:lvl2pPr>
              <a:lnSpc>
                <a:spcPct val="100000"/>
              </a:lnSpc>
              <a:defRPr sz="918"/>
            </a:lvl2pPr>
            <a:lvl3pPr>
              <a:lnSpc>
                <a:spcPct val="100000"/>
              </a:lnSpc>
              <a:defRPr sz="918"/>
            </a:lvl3pPr>
            <a:lvl4pPr>
              <a:lnSpc>
                <a:spcPct val="100000"/>
              </a:lnSpc>
              <a:defRPr sz="918"/>
            </a:lvl4pPr>
            <a:lvl5pPr>
              <a:lnSpc>
                <a:spcPct val="100000"/>
              </a:lnSpc>
              <a:defRPr sz="918"/>
            </a:lvl5pPr>
          </a:lstStyle>
          <a:p>
            <a:pPr lvl="0"/>
            <a:r>
              <a:rPr lang="en-US"/>
              <a:t>Click to edit Master text styles</a:t>
            </a:r>
          </a:p>
        </p:txBody>
      </p:sp>
      <p:sp>
        <p:nvSpPr>
          <p:cNvPr id="30" name="Chart Placeholder 29">
            <a:extLst/>
          </p:cNvPr>
          <p:cNvSpPr>
            <a:spLocks noGrp="1"/>
          </p:cNvSpPr>
          <p:nvPr>
            <p:ph type="chart" sz="quarter" idx="10"/>
          </p:nvPr>
        </p:nvSpPr>
        <p:spPr>
          <a:xfrm>
            <a:off x="945095" y="2067936"/>
            <a:ext cx="1322022" cy="1649652"/>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32" name="Text Placeholder 31">
            <a:extLst/>
          </p:cNvPr>
          <p:cNvSpPr>
            <a:spLocks noGrp="1"/>
          </p:cNvSpPr>
          <p:nvPr>
            <p:ph type="body" sz="quarter" idx="11"/>
          </p:nvPr>
        </p:nvSpPr>
        <p:spPr>
          <a:xfrm>
            <a:off x="1302574" y="2762191"/>
            <a:ext cx="661582" cy="320582"/>
          </a:xfrm>
          <a:prstGeom prst="rect">
            <a:avLst/>
          </a:prstGeom>
        </p:spPr>
        <p:txBody>
          <a:bodyPr anchor="ctr">
            <a:noAutofit/>
          </a:bodyPr>
          <a:lstStyle>
            <a:lvl1pPr algn="ctr">
              <a:defRPr sz="1224" b="1"/>
            </a:lvl1pPr>
          </a:lstStyle>
          <a:p>
            <a:pPr lvl="0"/>
            <a:r>
              <a:rPr lang="en-US"/>
              <a:t>Click to edit Master text styles</a:t>
            </a:r>
          </a:p>
        </p:txBody>
      </p:sp>
      <p:sp>
        <p:nvSpPr>
          <p:cNvPr id="34" name="Text Placeholder 7">
            <a:extLst/>
          </p:cNvPr>
          <p:cNvSpPr>
            <a:spLocks noGrp="1"/>
          </p:cNvSpPr>
          <p:nvPr>
            <p:ph type="body" sz="quarter" idx="35"/>
          </p:nvPr>
        </p:nvSpPr>
        <p:spPr>
          <a:xfrm>
            <a:off x="2749665" y="3791028"/>
            <a:ext cx="1817780" cy="734415"/>
          </a:xfrm>
          <a:prstGeom prst="rect">
            <a:avLst/>
          </a:prstGeom>
        </p:spPr>
        <p:txBody>
          <a:bodyPr>
            <a:noAutofit/>
          </a:bodyPr>
          <a:lstStyle>
            <a:lvl1pPr algn="ctr">
              <a:lnSpc>
                <a:spcPts val="1071"/>
              </a:lnSpc>
              <a:spcBef>
                <a:spcPts val="459"/>
              </a:spcBef>
              <a:defRPr sz="918"/>
            </a:lvl1pPr>
            <a:lvl2pPr>
              <a:lnSpc>
                <a:spcPct val="100000"/>
              </a:lnSpc>
              <a:defRPr sz="918"/>
            </a:lvl2pPr>
            <a:lvl3pPr>
              <a:lnSpc>
                <a:spcPct val="100000"/>
              </a:lnSpc>
              <a:defRPr sz="918"/>
            </a:lvl3pPr>
            <a:lvl4pPr>
              <a:lnSpc>
                <a:spcPct val="100000"/>
              </a:lnSpc>
              <a:defRPr sz="918"/>
            </a:lvl4pPr>
            <a:lvl5pPr>
              <a:lnSpc>
                <a:spcPct val="100000"/>
              </a:lnSpc>
              <a:defRPr sz="918"/>
            </a:lvl5pPr>
          </a:lstStyle>
          <a:p>
            <a:pPr lvl="0"/>
            <a:r>
              <a:rPr lang="en-US"/>
              <a:t>Click to edit Master text styles</a:t>
            </a:r>
          </a:p>
        </p:txBody>
      </p:sp>
      <p:sp>
        <p:nvSpPr>
          <p:cNvPr id="35" name="Chart Placeholder 29">
            <a:extLst/>
          </p:cNvPr>
          <p:cNvSpPr>
            <a:spLocks noGrp="1"/>
          </p:cNvSpPr>
          <p:nvPr>
            <p:ph type="chart" sz="quarter" idx="36"/>
          </p:nvPr>
        </p:nvSpPr>
        <p:spPr>
          <a:xfrm>
            <a:off x="2997544" y="2067936"/>
            <a:ext cx="1322022" cy="1649652"/>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36" name="Text Placeholder 31">
            <a:extLst/>
          </p:cNvPr>
          <p:cNvSpPr>
            <a:spLocks noGrp="1"/>
          </p:cNvSpPr>
          <p:nvPr>
            <p:ph type="body" sz="quarter" idx="37"/>
          </p:nvPr>
        </p:nvSpPr>
        <p:spPr>
          <a:xfrm>
            <a:off x="3350407" y="2762191"/>
            <a:ext cx="661582" cy="320582"/>
          </a:xfrm>
          <a:prstGeom prst="rect">
            <a:avLst/>
          </a:prstGeom>
        </p:spPr>
        <p:txBody>
          <a:bodyPr anchor="ctr">
            <a:noAutofit/>
          </a:bodyPr>
          <a:lstStyle>
            <a:lvl1pPr algn="ctr">
              <a:defRPr sz="1224" b="1"/>
            </a:lvl1pPr>
          </a:lstStyle>
          <a:p>
            <a:pPr lvl="0"/>
            <a:r>
              <a:rPr lang="en-US"/>
              <a:t>Click to edit Master text styles</a:t>
            </a:r>
          </a:p>
        </p:txBody>
      </p:sp>
      <p:sp>
        <p:nvSpPr>
          <p:cNvPr id="37" name="Text Placeholder 7">
            <a:extLst/>
          </p:cNvPr>
          <p:cNvSpPr>
            <a:spLocks noGrp="1"/>
          </p:cNvSpPr>
          <p:nvPr>
            <p:ph type="body" sz="quarter" idx="38"/>
          </p:nvPr>
        </p:nvSpPr>
        <p:spPr>
          <a:xfrm>
            <a:off x="4802115" y="3791028"/>
            <a:ext cx="1817780" cy="734415"/>
          </a:xfrm>
          <a:prstGeom prst="rect">
            <a:avLst/>
          </a:prstGeom>
        </p:spPr>
        <p:txBody>
          <a:bodyPr>
            <a:noAutofit/>
          </a:bodyPr>
          <a:lstStyle>
            <a:lvl1pPr algn="ctr">
              <a:lnSpc>
                <a:spcPts val="1071"/>
              </a:lnSpc>
              <a:spcBef>
                <a:spcPts val="459"/>
              </a:spcBef>
              <a:defRPr sz="918"/>
            </a:lvl1pPr>
            <a:lvl2pPr>
              <a:lnSpc>
                <a:spcPct val="100000"/>
              </a:lnSpc>
              <a:defRPr sz="918"/>
            </a:lvl2pPr>
            <a:lvl3pPr>
              <a:lnSpc>
                <a:spcPct val="100000"/>
              </a:lnSpc>
              <a:defRPr sz="918"/>
            </a:lvl3pPr>
            <a:lvl4pPr>
              <a:lnSpc>
                <a:spcPct val="100000"/>
              </a:lnSpc>
              <a:defRPr sz="918"/>
            </a:lvl4pPr>
            <a:lvl5pPr>
              <a:lnSpc>
                <a:spcPct val="100000"/>
              </a:lnSpc>
              <a:defRPr sz="918"/>
            </a:lvl5pPr>
          </a:lstStyle>
          <a:p>
            <a:pPr lvl="0"/>
            <a:r>
              <a:rPr lang="en-US"/>
              <a:t>Click to edit Master text styles</a:t>
            </a:r>
          </a:p>
        </p:txBody>
      </p:sp>
      <p:sp>
        <p:nvSpPr>
          <p:cNvPr id="39" name="Text Placeholder 31">
            <a:extLst/>
          </p:cNvPr>
          <p:cNvSpPr>
            <a:spLocks noGrp="1"/>
          </p:cNvSpPr>
          <p:nvPr>
            <p:ph type="body" sz="quarter" idx="40"/>
          </p:nvPr>
        </p:nvSpPr>
        <p:spPr>
          <a:xfrm>
            <a:off x="5390592" y="2762191"/>
            <a:ext cx="661582" cy="320582"/>
          </a:xfrm>
          <a:prstGeom prst="rect">
            <a:avLst/>
          </a:prstGeom>
        </p:spPr>
        <p:txBody>
          <a:bodyPr anchor="ctr">
            <a:noAutofit/>
          </a:bodyPr>
          <a:lstStyle>
            <a:lvl1pPr algn="ctr">
              <a:defRPr sz="1224" b="1"/>
            </a:lvl1pPr>
          </a:lstStyle>
          <a:p>
            <a:pPr lvl="0"/>
            <a:r>
              <a:rPr lang="en-US"/>
              <a:t>Click to edit Master text styles</a:t>
            </a:r>
          </a:p>
        </p:txBody>
      </p:sp>
      <p:sp>
        <p:nvSpPr>
          <p:cNvPr id="40" name="Chart Placeholder 29">
            <a:extLst/>
          </p:cNvPr>
          <p:cNvSpPr>
            <a:spLocks noGrp="1"/>
          </p:cNvSpPr>
          <p:nvPr>
            <p:ph type="chart" sz="quarter" idx="41"/>
          </p:nvPr>
        </p:nvSpPr>
        <p:spPr>
          <a:xfrm>
            <a:off x="7102444" y="2072794"/>
            <a:ext cx="1322022" cy="1649652"/>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41" name="Text Placeholder 7">
            <a:extLst/>
          </p:cNvPr>
          <p:cNvSpPr>
            <a:spLocks noGrp="1"/>
          </p:cNvSpPr>
          <p:nvPr>
            <p:ph type="body" sz="quarter" idx="42"/>
          </p:nvPr>
        </p:nvSpPr>
        <p:spPr>
          <a:xfrm>
            <a:off x="6854565" y="3791028"/>
            <a:ext cx="1817780" cy="734415"/>
          </a:xfrm>
          <a:prstGeom prst="rect">
            <a:avLst/>
          </a:prstGeom>
        </p:spPr>
        <p:txBody>
          <a:bodyPr>
            <a:noAutofit/>
          </a:bodyPr>
          <a:lstStyle>
            <a:lvl1pPr algn="ctr">
              <a:lnSpc>
                <a:spcPts val="1071"/>
              </a:lnSpc>
              <a:spcBef>
                <a:spcPts val="459"/>
              </a:spcBef>
              <a:defRPr sz="918"/>
            </a:lvl1pPr>
            <a:lvl2pPr>
              <a:lnSpc>
                <a:spcPct val="100000"/>
              </a:lnSpc>
              <a:defRPr sz="918"/>
            </a:lvl2pPr>
            <a:lvl3pPr>
              <a:lnSpc>
                <a:spcPct val="100000"/>
              </a:lnSpc>
              <a:defRPr sz="918"/>
            </a:lvl3pPr>
            <a:lvl4pPr>
              <a:lnSpc>
                <a:spcPct val="100000"/>
              </a:lnSpc>
              <a:defRPr sz="918"/>
            </a:lvl4pPr>
            <a:lvl5pPr>
              <a:lnSpc>
                <a:spcPct val="100000"/>
              </a:lnSpc>
              <a:defRPr sz="918"/>
            </a:lvl5pPr>
          </a:lstStyle>
          <a:p>
            <a:pPr lvl="0"/>
            <a:r>
              <a:rPr lang="en-US"/>
              <a:t>Click to edit Master text styles</a:t>
            </a:r>
          </a:p>
        </p:txBody>
      </p:sp>
      <p:sp>
        <p:nvSpPr>
          <p:cNvPr id="42" name="Text Placeholder 31">
            <a:extLst/>
          </p:cNvPr>
          <p:cNvSpPr>
            <a:spLocks noGrp="1"/>
          </p:cNvSpPr>
          <p:nvPr>
            <p:ph type="body" sz="quarter" idx="43"/>
          </p:nvPr>
        </p:nvSpPr>
        <p:spPr>
          <a:xfrm>
            <a:off x="7459924" y="2762191"/>
            <a:ext cx="661582" cy="320582"/>
          </a:xfrm>
          <a:prstGeom prst="rect">
            <a:avLst/>
          </a:prstGeom>
        </p:spPr>
        <p:txBody>
          <a:bodyPr anchor="ctr">
            <a:noAutofit/>
          </a:bodyPr>
          <a:lstStyle>
            <a:lvl1pPr algn="ctr">
              <a:defRPr sz="1224" b="1"/>
            </a:lvl1pPr>
          </a:lstStyle>
          <a:p>
            <a:pPr lvl="0"/>
            <a:r>
              <a:rPr lang="en-US"/>
              <a:t>Click to edit Master text styles</a:t>
            </a:r>
          </a:p>
        </p:txBody>
      </p:sp>
      <p:sp>
        <p:nvSpPr>
          <p:cNvPr id="43" name="Text Placeholder 7">
            <a:extLst/>
          </p:cNvPr>
          <p:cNvSpPr>
            <a:spLocks noGrp="1"/>
          </p:cNvSpPr>
          <p:nvPr>
            <p:ph type="body" sz="quarter" idx="44"/>
          </p:nvPr>
        </p:nvSpPr>
        <p:spPr>
          <a:xfrm>
            <a:off x="862468" y="5414334"/>
            <a:ext cx="1266938" cy="587532"/>
          </a:xfrm>
          <a:prstGeom prst="rect">
            <a:avLst/>
          </a:prstGeom>
        </p:spPr>
        <p:txBody>
          <a:bodyPr anchor="ctr">
            <a:noAutofit/>
          </a:bodyPr>
          <a:lstStyle>
            <a:lvl1pPr algn="ctr">
              <a:lnSpc>
                <a:spcPts val="2448"/>
              </a:lnSpc>
              <a:defRPr sz="2142" b="1">
                <a:solidFill>
                  <a:srgbClr val="2B0A3D"/>
                </a:solidFill>
              </a:defRPr>
            </a:lvl1pPr>
            <a:lvl2pPr>
              <a:lnSpc>
                <a:spcPct val="100000"/>
              </a:lnSpc>
              <a:defRPr sz="918"/>
            </a:lvl2pPr>
            <a:lvl3pPr>
              <a:lnSpc>
                <a:spcPct val="100000"/>
              </a:lnSpc>
              <a:defRPr sz="918"/>
            </a:lvl3pPr>
            <a:lvl4pPr>
              <a:lnSpc>
                <a:spcPct val="100000"/>
              </a:lnSpc>
              <a:defRPr sz="918"/>
            </a:lvl4pPr>
            <a:lvl5pPr>
              <a:lnSpc>
                <a:spcPct val="100000"/>
              </a:lnSpc>
              <a:defRPr sz="918"/>
            </a:lvl5pPr>
          </a:lstStyle>
          <a:p>
            <a:pPr lvl="0"/>
            <a:r>
              <a:rPr lang="en-US"/>
              <a:t>Click to edit Master text styles</a:t>
            </a:r>
          </a:p>
        </p:txBody>
      </p:sp>
      <p:sp>
        <p:nvSpPr>
          <p:cNvPr id="44" name="Text Placeholder 7">
            <a:extLst/>
          </p:cNvPr>
          <p:cNvSpPr>
            <a:spLocks noGrp="1"/>
          </p:cNvSpPr>
          <p:nvPr>
            <p:ph type="body" sz="quarter" idx="45"/>
          </p:nvPr>
        </p:nvSpPr>
        <p:spPr>
          <a:xfrm>
            <a:off x="2205723" y="5265898"/>
            <a:ext cx="6425332" cy="884410"/>
          </a:xfrm>
          <a:prstGeom prst="rect">
            <a:avLst/>
          </a:prstGeom>
        </p:spPr>
        <p:txBody>
          <a:bodyPr anchor="ctr">
            <a:noAutofit/>
          </a:bodyPr>
          <a:lstStyle>
            <a:lvl1pPr algn="l">
              <a:lnSpc>
                <a:spcPts val="1377"/>
              </a:lnSpc>
              <a:spcBef>
                <a:spcPts val="459"/>
              </a:spcBef>
              <a:defRPr sz="1224"/>
            </a:lvl1pPr>
            <a:lvl2pPr>
              <a:lnSpc>
                <a:spcPct val="100000"/>
              </a:lnSpc>
              <a:defRPr sz="918"/>
            </a:lvl2pPr>
            <a:lvl3pPr>
              <a:lnSpc>
                <a:spcPct val="100000"/>
              </a:lnSpc>
              <a:defRPr sz="918"/>
            </a:lvl3pPr>
            <a:lvl4pPr>
              <a:lnSpc>
                <a:spcPct val="100000"/>
              </a:lnSpc>
              <a:defRPr sz="918"/>
            </a:lvl4pPr>
            <a:lvl5pPr>
              <a:lnSpc>
                <a:spcPct val="100000"/>
              </a:lnSpc>
              <a:defRPr sz="918"/>
            </a:lvl5pPr>
          </a:lstStyle>
          <a:p>
            <a:pPr lvl="0"/>
            <a:r>
              <a:rPr lang="en-US"/>
              <a:t>Click to edit Master text styles</a:t>
            </a:r>
          </a:p>
        </p:txBody>
      </p:sp>
      <p:sp>
        <p:nvSpPr>
          <p:cNvPr id="18" name="Title Placeholder 1">
            <a:extLst/>
          </p:cNvPr>
          <p:cNvSpPr>
            <a:spLocks noGrp="1"/>
          </p:cNvSpPr>
          <p:nvPr>
            <p:ph type="title"/>
          </p:nvPr>
        </p:nvSpPr>
        <p:spPr>
          <a:xfrm>
            <a:off x="312104" y="412872"/>
            <a:ext cx="8427416" cy="880792"/>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2289018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pic>
        <p:nvPicPr>
          <p:cNvPr id="10" name="Graphic 19"/>
          <p:cNvPicPr>
            <a:picLocks noChangeAspect="1"/>
          </p:cNvPicPr>
          <p:nvPr userDrawn="1"/>
        </p:nvPicPr>
        <p:blipFill>
          <a:blip r:embed="rId2" cstate="print"/>
          <a:srcRect/>
          <a:stretch>
            <a:fillRect/>
          </a:stretch>
        </p:blipFill>
        <p:spPr bwMode="auto">
          <a:xfrm>
            <a:off x="5477739" y="-6476"/>
            <a:ext cx="3848826" cy="1742156"/>
          </a:xfrm>
          <a:prstGeom prst="rect">
            <a:avLst/>
          </a:prstGeom>
          <a:noFill/>
          <a:ln w="9525">
            <a:noFill/>
            <a:miter lim="800000"/>
            <a:headEnd/>
            <a:tailEnd/>
          </a:ln>
        </p:spPr>
      </p:pic>
      <p:sp>
        <p:nvSpPr>
          <p:cNvPr id="11" name="Rectangle 10">
            <a:extLst/>
          </p:cNvPr>
          <p:cNvSpPr/>
          <p:nvPr userDrawn="1"/>
        </p:nvSpPr>
        <p:spPr>
          <a:xfrm>
            <a:off x="312507" y="2471832"/>
            <a:ext cx="2695959" cy="412763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a:p>
        </p:txBody>
      </p:sp>
      <p:sp>
        <p:nvSpPr>
          <p:cNvPr id="12" name="Rectangle 11">
            <a:extLst/>
          </p:cNvPr>
          <p:cNvSpPr/>
          <p:nvPr userDrawn="1"/>
        </p:nvSpPr>
        <p:spPr>
          <a:xfrm>
            <a:off x="3316111" y="2471832"/>
            <a:ext cx="2695960" cy="412763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a:p>
        </p:txBody>
      </p:sp>
      <p:sp>
        <p:nvSpPr>
          <p:cNvPr id="13" name="Rectangle 12">
            <a:extLst/>
          </p:cNvPr>
          <p:cNvSpPr/>
          <p:nvPr userDrawn="1"/>
        </p:nvSpPr>
        <p:spPr>
          <a:xfrm>
            <a:off x="6318099" y="2454561"/>
            <a:ext cx="2695960" cy="412763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a:p>
        </p:txBody>
      </p:sp>
      <p:pic>
        <p:nvPicPr>
          <p:cNvPr id="14" name="Graphic 14"/>
          <p:cNvPicPr>
            <a:picLocks noChangeAspect="1"/>
          </p:cNvPicPr>
          <p:nvPr userDrawn="1"/>
        </p:nvPicPr>
        <p:blipFill>
          <a:blip r:embed="rId3" cstate="print"/>
          <a:srcRect l="81836" t="-4713" b="16530"/>
          <a:stretch>
            <a:fillRect/>
          </a:stretch>
        </p:blipFill>
        <p:spPr bwMode="auto">
          <a:xfrm>
            <a:off x="8790610" y="168387"/>
            <a:ext cx="323839" cy="468461"/>
          </a:xfrm>
          <a:prstGeom prst="rect">
            <a:avLst/>
          </a:prstGeom>
          <a:noFill/>
          <a:ln w="9525">
            <a:noFill/>
            <a:miter lim="800000"/>
            <a:headEnd/>
            <a:tailEnd/>
          </a:ln>
        </p:spPr>
      </p:pic>
      <p:sp>
        <p:nvSpPr>
          <p:cNvPr id="15"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B320A57C-040D-479C-A3DA-38E7B5A58222}"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16"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8"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31" name="Text Placeholder 4">
            <a:extLst/>
          </p:cNvPr>
          <p:cNvSpPr>
            <a:spLocks noGrp="1"/>
          </p:cNvSpPr>
          <p:nvPr>
            <p:ph type="body" sz="quarter" idx="13"/>
          </p:nvPr>
        </p:nvSpPr>
        <p:spPr>
          <a:xfrm>
            <a:off x="554619" y="3398714"/>
            <a:ext cx="2210924" cy="657888"/>
          </a:xfrm>
          <a:prstGeom prst="rect">
            <a:avLst/>
          </a:prstGeom>
          <a:noFill/>
        </p:spPr>
        <p:txBody>
          <a:bodyPr anchor="ctr">
            <a:noAutofit/>
          </a:bodyPr>
          <a:lstStyle>
            <a:lvl1pPr algn="l">
              <a:lnSpc>
                <a:spcPts val="1377"/>
              </a:lnSpc>
              <a:defRPr sz="1224" b="1">
                <a:solidFill>
                  <a:srgbClr val="12ABDB"/>
                </a:solidFill>
              </a:defRPr>
            </a:lvl1pPr>
            <a:lvl2pPr>
              <a:defRPr sz="1122"/>
            </a:lvl2pPr>
            <a:lvl3pPr>
              <a:defRPr sz="918"/>
            </a:lvl3pPr>
            <a:lvl4pPr>
              <a:defRPr sz="816"/>
            </a:lvl4pPr>
            <a:lvl5pPr>
              <a:defRPr sz="816"/>
            </a:lvl5pPr>
          </a:lstStyle>
          <a:p>
            <a:pPr lvl="0"/>
            <a:r>
              <a:rPr lang="en-US"/>
              <a:t>Click to edit Master text styles</a:t>
            </a:r>
          </a:p>
        </p:txBody>
      </p:sp>
      <p:sp>
        <p:nvSpPr>
          <p:cNvPr id="32" name="Text Placeholder 7">
            <a:extLst/>
          </p:cNvPr>
          <p:cNvSpPr>
            <a:spLocks noGrp="1"/>
          </p:cNvSpPr>
          <p:nvPr>
            <p:ph type="body" sz="quarter" idx="32"/>
          </p:nvPr>
        </p:nvSpPr>
        <p:spPr>
          <a:xfrm>
            <a:off x="554618" y="4161214"/>
            <a:ext cx="2198703" cy="1745274"/>
          </a:xfrm>
          <a:prstGeom prst="rect">
            <a:avLst/>
          </a:prstGeom>
        </p:spPr>
        <p:txBody>
          <a:bodyPr>
            <a:noAutofit/>
          </a:bodyPr>
          <a:lstStyle>
            <a:lvl1pPr>
              <a:lnSpc>
                <a:spcPct val="100000"/>
              </a:lnSpc>
              <a:defRPr sz="1122"/>
            </a:lvl1pPr>
            <a:lvl2pPr>
              <a:lnSpc>
                <a:spcPts val="1071"/>
              </a:lnSpc>
              <a:defRPr sz="918"/>
            </a:lvl2pPr>
            <a:lvl3pPr>
              <a:lnSpc>
                <a:spcPts val="994"/>
              </a:lnSpc>
              <a:defRPr sz="816"/>
            </a:lvl3pPr>
            <a:lvl4pPr>
              <a:lnSpc>
                <a:spcPts val="918"/>
              </a:lnSpc>
              <a:defRPr sz="816"/>
            </a:lvl4pPr>
            <a:lvl5pPr>
              <a:lnSpc>
                <a:spcPct val="100000"/>
              </a:lnSpc>
              <a:defRPr sz="91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Placeholder 4">
            <a:extLst/>
          </p:cNvPr>
          <p:cNvSpPr>
            <a:spLocks noGrp="1"/>
          </p:cNvSpPr>
          <p:nvPr>
            <p:ph type="body" sz="quarter" idx="33"/>
          </p:nvPr>
        </p:nvSpPr>
        <p:spPr>
          <a:xfrm>
            <a:off x="3557822" y="3398714"/>
            <a:ext cx="2210924" cy="657888"/>
          </a:xfrm>
          <a:prstGeom prst="rect">
            <a:avLst/>
          </a:prstGeom>
          <a:noFill/>
        </p:spPr>
        <p:txBody>
          <a:bodyPr anchor="ctr">
            <a:noAutofit/>
          </a:bodyPr>
          <a:lstStyle>
            <a:lvl1pPr algn="l">
              <a:lnSpc>
                <a:spcPts val="1377"/>
              </a:lnSpc>
              <a:defRPr sz="1224" b="1">
                <a:solidFill>
                  <a:srgbClr val="FF304C"/>
                </a:solidFill>
              </a:defRPr>
            </a:lvl1pPr>
            <a:lvl2pPr>
              <a:defRPr sz="1122"/>
            </a:lvl2pPr>
            <a:lvl3pPr>
              <a:defRPr sz="918"/>
            </a:lvl3pPr>
            <a:lvl4pPr>
              <a:defRPr sz="816"/>
            </a:lvl4pPr>
            <a:lvl5pPr>
              <a:defRPr sz="816"/>
            </a:lvl5pPr>
          </a:lstStyle>
          <a:p>
            <a:pPr lvl="0"/>
            <a:r>
              <a:rPr lang="en-US"/>
              <a:t>Click to edit Master text styles</a:t>
            </a:r>
          </a:p>
        </p:txBody>
      </p:sp>
      <p:sp>
        <p:nvSpPr>
          <p:cNvPr id="35" name="Text Placeholder 4">
            <a:extLst/>
          </p:cNvPr>
          <p:cNvSpPr>
            <a:spLocks noGrp="1"/>
          </p:cNvSpPr>
          <p:nvPr>
            <p:ph type="body" sz="quarter" idx="35"/>
          </p:nvPr>
        </p:nvSpPr>
        <p:spPr>
          <a:xfrm>
            <a:off x="6561024" y="3398714"/>
            <a:ext cx="2210924" cy="657888"/>
          </a:xfrm>
          <a:prstGeom prst="rect">
            <a:avLst/>
          </a:prstGeom>
          <a:noFill/>
        </p:spPr>
        <p:txBody>
          <a:bodyPr anchor="ctr">
            <a:noAutofit/>
          </a:bodyPr>
          <a:lstStyle>
            <a:lvl1pPr algn="l">
              <a:lnSpc>
                <a:spcPts val="1377"/>
              </a:lnSpc>
              <a:defRPr sz="1224" b="1">
                <a:solidFill>
                  <a:srgbClr val="2C004B"/>
                </a:solidFill>
              </a:defRPr>
            </a:lvl1pPr>
            <a:lvl2pPr>
              <a:defRPr sz="1122"/>
            </a:lvl2pPr>
            <a:lvl3pPr>
              <a:defRPr sz="918"/>
            </a:lvl3pPr>
            <a:lvl4pPr>
              <a:defRPr sz="816"/>
            </a:lvl4pPr>
            <a:lvl5pPr>
              <a:defRPr sz="816"/>
            </a:lvl5pPr>
          </a:lstStyle>
          <a:p>
            <a:pPr lvl="0"/>
            <a:r>
              <a:rPr lang="en-US"/>
              <a:t>Click to edit Master text styles</a:t>
            </a:r>
          </a:p>
        </p:txBody>
      </p:sp>
      <p:sp>
        <p:nvSpPr>
          <p:cNvPr id="37" name="Text Placeholder 7">
            <a:extLst/>
          </p:cNvPr>
          <p:cNvSpPr>
            <a:spLocks noGrp="1"/>
          </p:cNvSpPr>
          <p:nvPr>
            <p:ph type="body" sz="quarter" idx="37"/>
          </p:nvPr>
        </p:nvSpPr>
        <p:spPr>
          <a:xfrm>
            <a:off x="6500851" y="301617"/>
            <a:ext cx="2239772" cy="893745"/>
          </a:xfrm>
          <a:prstGeom prst="rect">
            <a:avLst/>
          </a:prstGeom>
        </p:spPr>
        <p:txBody>
          <a:bodyPr>
            <a:noAutofit/>
          </a:bodyPr>
          <a:lstStyle>
            <a:lvl1pPr>
              <a:lnSpc>
                <a:spcPct val="100000"/>
              </a:lnSpc>
              <a:defRPr sz="1224" b="1"/>
            </a:lvl1pPr>
            <a:lvl2pPr>
              <a:lnSpc>
                <a:spcPct val="100000"/>
              </a:lnSpc>
              <a:defRPr sz="1224"/>
            </a:lvl2pPr>
            <a:lvl3pPr>
              <a:lnSpc>
                <a:spcPct val="100000"/>
              </a:lnSpc>
              <a:defRPr sz="1224"/>
            </a:lvl3pPr>
            <a:lvl4pPr>
              <a:lnSpc>
                <a:spcPct val="100000"/>
              </a:lnSpc>
              <a:defRPr sz="1224"/>
            </a:lvl4pPr>
            <a:lvl5pPr>
              <a:lnSpc>
                <a:spcPct val="100000"/>
              </a:lnSpc>
              <a:defRPr sz="1224"/>
            </a:lvl5pPr>
          </a:lstStyle>
          <a:p>
            <a:pPr lvl="0"/>
            <a:r>
              <a:rPr lang="en-US"/>
              <a:t>Click to edit Master text styles</a:t>
            </a:r>
          </a:p>
        </p:txBody>
      </p:sp>
      <p:sp>
        <p:nvSpPr>
          <p:cNvPr id="26" name="Title Placeholder 1">
            <a:extLst/>
          </p:cNvPr>
          <p:cNvSpPr>
            <a:spLocks noGrp="1"/>
          </p:cNvSpPr>
          <p:nvPr>
            <p:ph type="title"/>
          </p:nvPr>
        </p:nvSpPr>
        <p:spPr>
          <a:xfrm>
            <a:off x="312100" y="412872"/>
            <a:ext cx="4954914" cy="880792"/>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39" name="Text Placeholder 7">
            <a:extLst/>
          </p:cNvPr>
          <p:cNvSpPr>
            <a:spLocks noGrp="1"/>
          </p:cNvSpPr>
          <p:nvPr>
            <p:ph type="body" sz="quarter" idx="38"/>
          </p:nvPr>
        </p:nvSpPr>
        <p:spPr>
          <a:xfrm>
            <a:off x="3570043" y="4161214"/>
            <a:ext cx="2198703" cy="1745274"/>
          </a:xfrm>
          <a:prstGeom prst="rect">
            <a:avLst/>
          </a:prstGeom>
        </p:spPr>
        <p:txBody>
          <a:bodyPr>
            <a:noAutofit/>
          </a:bodyPr>
          <a:lstStyle>
            <a:lvl1pPr>
              <a:lnSpc>
                <a:spcPct val="100000"/>
              </a:lnSpc>
              <a:defRPr sz="1122"/>
            </a:lvl1pPr>
            <a:lvl2pPr>
              <a:lnSpc>
                <a:spcPts val="1071"/>
              </a:lnSpc>
              <a:buClr>
                <a:schemeClr val="accent4"/>
              </a:buClr>
              <a:defRPr sz="918"/>
            </a:lvl2pPr>
            <a:lvl3pPr>
              <a:lnSpc>
                <a:spcPts val="994"/>
              </a:lnSpc>
              <a:buClr>
                <a:schemeClr val="accent4"/>
              </a:buClr>
              <a:defRPr sz="816"/>
            </a:lvl3pPr>
            <a:lvl4pPr>
              <a:lnSpc>
                <a:spcPts val="918"/>
              </a:lnSpc>
              <a:buClr>
                <a:schemeClr val="accent4"/>
              </a:buClr>
              <a:defRPr sz="816"/>
            </a:lvl4pPr>
            <a:lvl5pPr>
              <a:lnSpc>
                <a:spcPct val="100000"/>
              </a:lnSpc>
              <a:defRPr sz="91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0" name="Text Placeholder 7">
            <a:extLst/>
          </p:cNvPr>
          <p:cNvSpPr>
            <a:spLocks noGrp="1"/>
          </p:cNvSpPr>
          <p:nvPr>
            <p:ph type="body" sz="quarter" idx="39"/>
          </p:nvPr>
        </p:nvSpPr>
        <p:spPr>
          <a:xfrm>
            <a:off x="6573245" y="4161214"/>
            <a:ext cx="2198703" cy="1745274"/>
          </a:xfrm>
          <a:prstGeom prst="rect">
            <a:avLst/>
          </a:prstGeom>
        </p:spPr>
        <p:txBody>
          <a:bodyPr>
            <a:noAutofit/>
          </a:bodyPr>
          <a:lstStyle>
            <a:lvl1pPr>
              <a:lnSpc>
                <a:spcPct val="100000"/>
              </a:lnSpc>
              <a:defRPr sz="1122"/>
            </a:lvl1pPr>
            <a:lvl2pPr>
              <a:lnSpc>
                <a:spcPts val="1071"/>
              </a:lnSpc>
              <a:buClr>
                <a:schemeClr val="accent3"/>
              </a:buClr>
              <a:defRPr sz="918"/>
            </a:lvl2pPr>
            <a:lvl3pPr>
              <a:lnSpc>
                <a:spcPts val="994"/>
              </a:lnSpc>
              <a:buClr>
                <a:schemeClr val="accent3"/>
              </a:buClr>
              <a:defRPr sz="816"/>
            </a:lvl3pPr>
            <a:lvl4pPr>
              <a:lnSpc>
                <a:spcPts val="918"/>
              </a:lnSpc>
              <a:buClr>
                <a:schemeClr val="accent3"/>
              </a:buClr>
              <a:defRPr sz="816"/>
            </a:lvl4pPr>
            <a:lvl5pPr>
              <a:lnSpc>
                <a:spcPct val="100000"/>
              </a:lnSpc>
              <a:defRPr sz="918"/>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802449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bullets with highlights">
    <p:spTree>
      <p:nvGrpSpPr>
        <p:cNvPr id="1" name=""/>
        <p:cNvGrpSpPr/>
        <p:nvPr/>
      </p:nvGrpSpPr>
      <p:grpSpPr>
        <a:xfrm>
          <a:off x="0" y="0"/>
          <a:ext cx="0" cy="0"/>
          <a:chOff x="0" y="0"/>
          <a:chExt cx="0" cy="0"/>
        </a:xfrm>
      </p:grpSpPr>
      <p:sp>
        <p:nvSpPr>
          <p:cNvPr id="13" name="Oval 20">
            <a:extLst/>
          </p:cNvPr>
          <p:cNvSpPr/>
          <p:nvPr userDrawn="1"/>
        </p:nvSpPr>
        <p:spPr>
          <a:xfrm>
            <a:off x="4255245" y="4829247"/>
            <a:ext cx="921322" cy="115927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a:p>
        </p:txBody>
      </p:sp>
      <p:sp>
        <p:nvSpPr>
          <p:cNvPr id="14" name="Oval 20">
            <a:extLst/>
          </p:cNvPr>
          <p:cNvSpPr/>
          <p:nvPr userDrawn="1"/>
        </p:nvSpPr>
        <p:spPr>
          <a:xfrm>
            <a:off x="4255245" y="3002898"/>
            <a:ext cx="921322" cy="115927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a:p>
        </p:txBody>
      </p:sp>
      <p:sp>
        <p:nvSpPr>
          <p:cNvPr id="18" name="Oval 20">
            <a:extLst/>
          </p:cNvPr>
          <p:cNvSpPr/>
          <p:nvPr userDrawn="1"/>
        </p:nvSpPr>
        <p:spPr>
          <a:xfrm>
            <a:off x="4219622" y="1208931"/>
            <a:ext cx="921322" cy="116143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a:p>
        </p:txBody>
      </p:sp>
      <p:sp>
        <p:nvSpPr>
          <p:cNvPr id="19" name="Rectangle 18">
            <a:extLst/>
          </p:cNvPr>
          <p:cNvSpPr/>
          <p:nvPr userDrawn="1"/>
        </p:nvSpPr>
        <p:spPr>
          <a:xfrm>
            <a:off x="0" y="0"/>
            <a:ext cx="3633474" cy="6994525"/>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a:p>
        </p:txBody>
      </p:sp>
      <p:pic>
        <p:nvPicPr>
          <p:cNvPr id="20" name="Graphic 41"/>
          <p:cNvPicPr>
            <a:picLocks noChangeAspect="1"/>
          </p:cNvPicPr>
          <p:nvPr userDrawn="1"/>
        </p:nvPicPr>
        <p:blipFill>
          <a:blip r:embed="rId2" cstate="print"/>
          <a:srcRect t="7669"/>
          <a:stretch>
            <a:fillRect/>
          </a:stretch>
        </p:blipFill>
        <p:spPr bwMode="auto">
          <a:xfrm rot="7221508" flipH="1" flipV="1">
            <a:off x="-988653" y="-457762"/>
            <a:ext cx="4788228" cy="3380879"/>
          </a:xfrm>
          <a:prstGeom prst="rect">
            <a:avLst/>
          </a:prstGeom>
          <a:noFill/>
          <a:ln w="9525">
            <a:noFill/>
            <a:miter lim="800000"/>
            <a:headEnd/>
            <a:tailEnd/>
          </a:ln>
        </p:spPr>
      </p:pic>
      <p:sp>
        <p:nvSpPr>
          <p:cNvPr id="21"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7CA06A81-594E-4741-9C61-4EDC319EEB56}"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sp>
        <p:nvSpPr>
          <p:cNvPr id="22" name="Rectangle 27">
            <a:hlinkClick r:id="rId3"/>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23" name="Retângulo 43">
            <a:extLst/>
          </p:cNvPr>
          <p:cNvSpPr/>
          <p:nvPr userDrawn="1"/>
        </p:nvSpPr>
        <p:spPr>
          <a:xfrm>
            <a:off x="7313906"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24" name="Text Placeholder 4">
            <a:extLst/>
          </p:cNvPr>
          <p:cNvSpPr>
            <a:spLocks noGrp="1"/>
          </p:cNvSpPr>
          <p:nvPr>
            <p:ph type="body" sz="quarter" idx="35"/>
          </p:nvPr>
        </p:nvSpPr>
        <p:spPr>
          <a:xfrm>
            <a:off x="4370971" y="1555831"/>
            <a:ext cx="660373" cy="492314"/>
          </a:xfrm>
          <a:prstGeom prst="rect">
            <a:avLst/>
          </a:prstGeom>
          <a:noFill/>
        </p:spPr>
        <p:txBody>
          <a:bodyPr anchor="ctr">
            <a:noAutofit/>
          </a:bodyPr>
          <a:lstStyle>
            <a:lvl1pPr algn="ctr">
              <a:lnSpc>
                <a:spcPts val="2295"/>
              </a:lnSpc>
              <a:defRPr sz="2040" b="0">
                <a:solidFill>
                  <a:srgbClr val="2C004B"/>
                </a:solidFill>
              </a:defRPr>
            </a:lvl1pPr>
            <a:lvl2pPr>
              <a:defRPr sz="1122"/>
            </a:lvl2pPr>
            <a:lvl3pPr>
              <a:defRPr sz="918"/>
            </a:lvl3pPr>
            <a:lvl4pPr>
              <a:defRPr sz="816"/>
            </a:lvl4pPr>
            <a:lvl5pPr>
              <a:defRPr sz="816"/>
            </a:lvl5pPr>
          </a:lstStyle>
          <a:p>
            <a:pPr lvl="0"/>
            <a:r>
              <a:rPr lang="en-US"/>
              <a:t>Click to edit Master text styles</a:t>
            </a:r>
          </a:p>
        </p:txBody>
      </p:sp>
      <p:sp>
        <p:nvSpPr>
          <p:cNvPr id="25" name="Text Placeholder 4">
            <a:extLst/>
          </p:cNvPr>
          <p:cNvSpPr>
            <a:spLocks noGrp="1"/>
          </p:cNvSpPr>
          <p:nvPr>
            <p:ph type="body" sz="quarter" idx="36"/>
          </p:nvPr>
        </p:nvSpPr>
        <p:spPr>
          <a:xfrm>
            <a:off x="4370971" y="3349504"/>
            <a:ext cx="660373" cy="492314"/>
          </a:xfrm>
          <a:prstGeom prst="rect">
            <a:avLst/>
          </a:prstGeom>
          <a:noFill/>
        </p:spPr>
        <p:txBody>
          <a:bodyPr anchor="ctr">
            <a:noAutofit/>
          </a:bodyPr>
          <a:lstStyle>
            <a:lvl1pPr algn="ctr">
              <a:lnSpc>
                <a:spcPts val="2295"/>
              </a:lnSpc>
              <a:defRPr sz="2040" b="0">
                <a:solidFill>
                  <a:srgbClr val="2C004B"/>
                </a:solidFill>
              </a:defRPr>
            </a:lvl1pPr>
            <a:lvl2pPr>
              <a:defRPr sz="1122"/>
            </a:lvl2pPr>
            <a:lvl3pPr>
              <a:defRPr sz="918"/>
            </a:lvl3pPr>
            <a:lvl4pPr>
              <a:defRPr sz="816"/>
            </a:lvl4pPr>
            <a:lvl5pPr>
              <a:defRPr sz="816"/>
            </a:lvl5pPr>
          </a:lstStyle>
          <a:p>
            <a:pPr lvl="0"/>
            <a:r>
              <a:rPr lang="en-US"/>
              <a:t>Click to edit Master text styles</a:t>
            </a:r>
          </a:p>
        </p:txBody>
      </p:sp>
      <p:sp>
        <p:nvSpPr>
          <p:cNvPr id="26" name="Text Placeholder 4">
            <a:extLst/>
          </p:cNvPr>
          <p:cNvSpPr>
            <a:spLocks noGrp="1"/>
          </p:cNvSpPr>
          <p:nvPr>
            <p:ph type="body" sz="quarter" idx="37"/>
          </p:nvPr>
        </p:nvSpPr>
        <p:spPr>
          <a:xfrm>
            <a:off x="4370971" y="5162719"/>
            <a:ext cx="660373" cy="492314"/>
          </a:xfrm>
          <a:prstGeom prst="rect">
            <a:avLst/>
          </a:prstGeom>
          <a:noFill/>
        </p:spPr>
        <p:txBody>
          <a:bodyPr anchor="ctr">
            <a:noAutofit/>
          </a:bodyPr>
          <a:lstStyle>
            <a:lvl1pPr algn="ctr">
              <a:lnSpc>
                <a:spcPts val="2295"/>
              </a:lnSpc>
              <a:defRPr sz="2040" b="0">
                <a:solidFill>
                  <a:srgbClr val="2C004B"/>
                </a:solidFill>
              </a:defRPr>
            </a:lvl1pPr>
            <a:lvl2pPr>
              <a:defRPr sz="1122"/>
            </a:lvl2pPr>
            <a:lvl3pPr>
              <a:defRPr sz="918"/>
            </a:lvl3pPr>
            <a:lvl4pPr>
              <a:defRPr sz="816"/>
            </a:lvl4pPr>
            <a:lvl5pPr>
              <a:defRPr sz="816"/>
            </a:lvl5pPr>
          </a:lstStyle>
          <a:p>
            <a:pPr lvl="0"/>
            <a:r>
              <a:rPr lang="en-US"/>
              <a:t>Click to edit Master text styles</a:t>
            </a:r>
          </a:p>
        </p:txBody>
      </p:sp>
      <p:sp>
        <p:nvSpPr>
          <p:cNvPr id="27" name="Text Placeholder 7">
            <a:extLst/>
          </p:cNvPr>
          <p:cNvSpPr>
            <a:spLocks noGrp="1"/>
          </p:cNvSpPr>
          <p:nvPr>
            <p:ph type="body" sz="quarter" idx="38"/>
          </p:nvPr>
        </p:nvSpPr>
        <p:spPr>
          <a:xfrm>
            <a:off x="326428" y="3434163"/>
            <a:ext cx="2808087" cy="3052803"/>
          </a:xfrm>
          <a:prstGeom prst="rect">
            <a:avLst/>
          </a:prstGeom>
        </p:spPr>
        <p:txBody>
          <a:bodyPr>
            <a:noAutofit/>
          </a:bodyPr>
          <a:lstStyle>
            <a:lvl1pPr>
              <a:lnSpc>
                <a:spcPts val="1683"/>
              </a:lnSpc>
              <a:defRPr sz="1428"/>
            </a:lvl1pPr>
            <a:lvl2pPr>
              <a:lnSpc>
                <a:spcPts val="1377"/>
              </a:lnSpc>
              <a:buClr>
                <a:schemeClr val="accent3"/>
              </a:buClr>
              <a:defRPr sz="1224"/>
            </a:lvl2pPr>
            <a:lvl3pPr>
              <a:lnSpc>
                <a:spcPts val="1224"/>
              </a:lnSpc>
              <a:buClr>
                <a:schemeClr val="accent3"/>
              </a:buClr>
              <a:defRPr sz="1122"/>
            </a:lvl3pPr>
            <a:lvl4pPr>
              <a:lnSpc>
                <a:spcPts val="1071"/>
              </a:lnSpc>
              <a:buClr>
                <a:schemeClr val="accent3"/>
              </a:buClr>
              <a:defRPr sz="918"/>
            </a:lvl4pPr>
            <a:lvl5pPr>
              <a:lnSpc>
                <a:spcPct val="100000"/>
              </a:lnSpc>
              <a:defRPr sz="91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itle Placeholder 1">
            <a:extLst/>
          </p:cNvPr>
          <p:cNvSpPr>
            <a:spLocks noGrp="1"/>
          </p:cNvSpPr>
          <p:nvPr>
            <p:ph type="title"/>
          </p:nvPr>
        </p:nvSpPr>
        <p:spPr>
          <a:xfrm>
            <a:off x="312104" y="412872"/>
            <a:ext cx="2037643" cy="1615561"/>
          </a:xfrm>
          <a:prstGeom prst="rect">
            <a:avLst/>
          </a:prstGeom>
        </p:spPr>
        <p:txBody>
          <a:bodyPr rtlCol="0">
            <a:normAutofit/>
          </a:bodyPr>
          <a:lstStyle>
            <a:lvl1pPr>
              <a:defRPr lang="pt-PT" dirty="0">
                <a:solidFill>
                  <a:schemeClr val="bg1"/>
                </a:solidFill>
              </a:defRPr>
            </a:lvl1pPr>
          </a:lstStyle>
          <a:p>
            <a:pPr lvl="0"/>
            <a:r>
              <a:rPr lang="en-US"/>
              <a:t>Click to edit Master title style</a:t>
            </a:r>
            <a:endParaRPr lang="pt-PT" dirty="0"/>
          </a:p>
        </p:txBody>
      </p:sp>
      <p:sp>
        <p:nvSpPr>
          <p:cNvPr id="16" name="Text Placeholder 4">
            <a:extLst/>
          </p:cNvPr>
          <p:cNvSpPr>
            <a:spLocks noGrp="1"/>
          </p:cNvSpPr>
          <p:nvPr>
            <p:ph type="body" sz="quarter" idx="13"/>
          </p:nvPr>
        </p:nvSpPr>
        <p:spPr>
          <a:xfrm>
            <a:off x="5292006" y="841625"/>
            <a:ext cx="3722457" cy="420572"/>
          </a:xfrm>
          <a:prstGeom prst="rect">
            <a:avLst/>
          </a:prstGeom>
          <a:noFill/>
        </p:spPr>
        <p:txBody>
          <a:bodyPr anchor="ctr">
            <a:noAutofit/>
          </a:bodyPr>
          <a:lstStyle>
            <a:lvl1pPr algn="l">
              <a:defRPr sz="1428" b="0">
                <a:solidFill>
                  <a:schemeClr val="tx2"/>
                </a:solidFill>
              </a:defRPr>
            </a:lvl1pPr>
            <a:lvl2pPr>
              <a:defRPr sz="1122"/>
            </a:lvl2pPr>
            <a:lvl3pPr>
              <a:defRPr sz="918"/>
            </a:lvl3pPr>
            <a:lvl4pPr>
              <a:defRPr sz="816"/>
            </a:lvl4pPr>
            <a:lvl5pPr>
              <a:defRPr sz="816"/>
            </a:lvl5pPr>
          </a:lstStyle>
          <a:p>
            <a:pPr lvl="0"/>
            <a:r>
              <a:rPr lang="en-US"/>
              <a:t>Click to edit Master text styles</a:t>
            </a:r>
          </a:p>
        </p:txBody>
      </p:sp>
      <p:sp>
        <p:nvSpPr>
          <p:cNvPr id="17" name="Text Placeholder 7">
            <a:extLst/>
          </p:cNvPr>
          <p:cNvSpPr>
            <a:spLocks noGrp="1"/>
          </p:cNvSpPr>
          <p:nvPr>
            <p:ph type="body" sz="quarter" idx="32"/>
          </p:nvPr>
        </p:nvSpPr>
        <p:spPr>
          <a:xfrm>
            <a:off x="5292006" y="1293669"/>
            <a:ext cx="3722457" cy="1016637"/>
          </a:xfrm>
          <a:prstGeom prst="rect">
            <a:avLst/>
          </a:prstGeom>
        </p:spPr>
        <p:txBody>
          <a:bodyPr>
            <a:noAutofit/>
          </a:bodyPr>
          <a:lstStyle>
            <a:lvl1pPr>
              <a:lnSpc>
                <a:spcPts val="1224"/>
              </a:lnSpc>
              <a:defRPr sz="1122">
                <a:solidFill>
                  <a:schemeClr val="tx1"/>
                </a:solidFill>
              </a:defRPr>
            </a:lvl1pPr>
            <a:lvl2pPr marL="132352" indent="-128708">
              <a:lnSpc>
                <a:spcPts val="1071"/>
              </a:lnSpc>
              <a:buClr>
                <a:schemeClr val="accent3"/>
              </a:buClr>
              <a:defRPr sz="918">
                <a:solidFill>
                  <a:schemeClr val="tx1"/>
                </a:solidFill>
              </a:defRPr>
            </a:lvl2pPr>
            <a:lvl3pPr marL="265918" indent="-133566">
              <a:lnSpc>
                <a:spcPts val="1071"/>
              </a:lnSpc>
              <a:buClr>
                <a:schemeClr val="accent3"/>
              </a:buClr>
              <a:defRPr sz="918">
                <a:solidFill>
                  <a:schemeClr val="tx1"/>
                </a:solidFill>
              </a:defRPr>
            </a:lvl3pPr>
            <a:lvl4pPr marL="389768" indent="-123852">
              <a:lnSpc>
                <a:spcPts val="918"/>
              </a:lnSpc>
              <a:buClr>
                <a:schemeClr val="accent3"/>
              </a:buClr>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Placeholder 4">
            <a:extLst/>
          </p:cNvPr>
          <p:cNvSpPr>
            <a:spLocks noGrp="1"/>
          </p:cNvSpPr>
          <p:nvPr>
            <p:ph type="body" sz="quarter" idx="39"/>
          </p:nvPr>
        </p:nvSpPr>
        <p:spPr>
          <a:xfrm>
            <a:off x="5292006" y="2635300"/>
            <a:ext cx="3722457" cy="420572"/>
          </a:xfrm>
          <a:prstGeom prst="rect">
            <a:avLst/>
          </a:prstGeom>
          <a:noFill/>
        </p:spPr>
        <p:txBody>
          <a:bodyPr anchor="ctr">
            <a:noAutofit/>
          </a:bodyPr>
          <a:lstStyle>
            <a:lvl1pPr algn="l">
              <a:defRPr sz="1428" b="0">
                <a:solidFill>
                  <a:schemeClr val="tx2"/>
                </a:solidFill>
              </a:defRPr>
            </a:lvl1pPr>
            <a:lvl2pPr>
              <a:defRPr sz="1122"/>
            </a:lvl2pPr>
            <a:lvl3pPr>
              <a:defRPr sz="918"/>
            </a:lvl3pPr>
            <a:lvl4pPr>
              <a:defRPr sz="816"/>
            </a:lvl4pPr>
            <a:lvl5pPr>
              <a:defRPr sz="816"/>
            </a:lvl5pPr>
          </a:lstStyle>
          <a:p>
            <a:pPr lvl="0"/>
            <a:r>
              <a:rPr lang="en-US"/>
              <a:t>Click to edit Master text styles</a:t>
            </a:r>
          </a:p>
        </p:txBody>
      </p:sp>
      <p:sp>
        <p:nvSpPr>
          <p:cNvPr id="34" name="Text Placeholder 7">
            <a:extLst/>
          </p:cNvPr>
          <p:cNvSpPr>
            <a:spLocks noGrp="1"/>
          </p:cNvSpPr>
          <p:nvPr>
            <p:ph type="body" sz="quarter" idx="40"/>
          </p:nvPr>
        </p:nvSpPr>
        <p:spPr>
          <a:xfrm>
            <a:off x="5292006" y="3087343"/>
            <a:ext cx="3722457" cy="1016637"/>
          </a:xfrm>
          <a:prstGeom prst="rect">
            <a:avLst/>
          </a:prstGeom>
        </p:spPr>
        <p:txBody>
          <a:bodyPr>
            <a:noAutofit/>
          </a:bodyPr>
          <a:lstStyle>
            <a:lvl1pPr>
              <a:lnSpc>
                <a:spcPts val="1224"/>
              </a:lnSpc>
              <a:defRPr sz="1122">
                <a:solidFill>
                  <a:schemeClr val="tx1"/>
                </a:solidFill>
              </a:defRPr>
            </a:lvl1pPr>
            <a:lvl2pPr marL="132352" indent="-128708">
              <a:lnSpc>
                <a:spcPts val="1071"/>
              </a:lnSpc>
              <a:buClr>
                <a:schemeClr val="accent3"/>
              </a:buClr>
              <a:defRPr sz="918">
                <a:solidFill>
                  <a:schemeClr val="tx1"/>
                </a:solidFill>
              </a:defRPr>
            </a:lvl2pPr>
            <a:lvl3pPr marL="265918" indent="-133566">
              <a:lnSpc>
                <a:spcPts val="1071"/>
              </a:lnSpc>
              <a:buClr>
                <a:schemeClr val="accent3"/>
              </a:buClr>
              <a:defRPr sz="918">
                <a:solidFill>
                  <a:schemeClr val="tx1"/>
                </a:solidFill>
              </a:defRPr>
            </a:lvl3pPr>
            <a:lvl4pPr marL="389768" indent="-123852">
              <a:lnSpc>
                <a:spcPts val="918"/>
              </a:lnSpc>
              <a:buClr>
                <a:schemeClr val="accent3"/>
              </a:buClr>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5" name="Text Placeholder 4">
            <a:extLst/>
          </p:cNvPr>
          <p:cNvSpPr>
            <a:spLocks noGrp="1"/>
          </p:cNvSpPr>
          <p:nvPr>
            <p:ph type="body" sz="quarter" idx="41"/>
          </p:nvPr>
        </p:nvSpPr>
        <p:spPr>
          <a:xfrm>
            <a:off x="5292006" y="4448511"/>
            <a:ext cx="3722457" cy="420572"/>
          </a:xfrm>
          <a:prstGeom prst="rect">
            <a:avLst/>
          </a:prstGeom>
          <a:noFill/>
        </p:spPr>
        <p:txBody>
          <a:bodyPr anchor="ctr">
            <a:noAutofit/>
          </a:bodyPr>
          <a:lstStyle>
            <a:lvl1pPr algn="l">
              <a:defRPr sz="1428" b="0">
                <a:solidFill>
                  <a:schemeClr val="tx2"/>
                </a:solidFill>
              </a:defRPr>
            </a:lvl1pPr>
            <a:lvl2pPr>
              <a:defRPr sz="1122"/>
            </a:lvl2pPr>
            <a:lvl3pPr>
              <a:defRPr sz="918"/>
            </a:lvl3pPr>
            <a:lvl4pPr>
              <a:defRPr sz="816"/>
            </a:lvl4pPr>
            <a:lvl5pPr>
              <a:defRPr sz="816"/>
            </a:lvl5pPr>
          </a:lstStyle>
          <a:p>
            <a:pPr lvl="0"/>
            <a:r>
              <a:rPr lang="en-US"/>
              <a:t>Click to edit Master text styles</a:t>
            </a:r>
          </a:p>
        </p:txBody>
      </p:sp>
      <p:sp>
        <p:nvSpPr>
          <p:cNvPr id="36" name="Text Placeholder 7">
            <a:extLst/>
          </p:cNvPr>
          <p:cNvSpPr>
            <a:spLocks noGrp="1"/>
          </p:cNvSpPr>
          <p:nvPr>
            <p:ph type="body" sz="quarter" idx="42"/>
          </p:nvPr>
        </p:nvSpPr>
        <p:spPr>
          <a:xfrm>
            <a:off x="5292006" y="4900557"/>
            <a:ext cx="3722457" cy="1016637"/>
          </a:xfrm>
          <a:prstGeom prst="rect">
            <a:avLst/>
          </a:prstGeom>
        </p:spPr>
        <p:txBody>
          <a:bodyPr>
            <a:noAutofit/>
          </a:bodyPr>
          <a:lstStyle>
            <a:lvl1pPr>
              <a:lnSpc>
                <a:spcPts val="1224"/>
              </a:lnSpc>
              <a:defRPr sz="1122">
                <a:solidFill>
                  <a:schemeClr val="tx1"/>
                </a:solidFill>
              </a:defRPr>
            </a:lvl1pPr>
            <a:lvl2pPr marL="132352" indent="-128708">
              <a:lnSpc>
                <a:spcPts val="1071"/>
              </a:lnSpc>
              <a:buClr>
                <a:schemeClr val="accent3"/>
              </a:buClr>
              <a:defRPr sz="918">
                <a:solidFill>
                  <a:schemeClr val="tx1"/>
                </a:solidFill>
              </a:defRPr>
            </a:lvl2pPr>
            <a:lvl3pPr marL="265918" indent="-133566">
              <a:lnSpc>
                <a:spcPts val="1071"/>
              </a:lnSpc>
              <a:buClr>
                <a:schemeClr val="accent3"/>
              </a:buClr>
              <a:defRPr sz="918">
                <a:solidFill>
                  <a:schemeClr val="tx1"/>
                </a:solidFill>
              </a:defRPr>
            </a:lvl3pPr>
            <a:lvl4pPr marL="389768" indent="-123852">
              <a:lnSpc>
                <a:spcPts val="918"/>
              </a:lnSpc>
              <a:buClr>
                <a:schemeClr val="accent3"/>
              </a:buClr>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7138322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2"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63BDCBA3-3194-4826-891C-F125D092941C}"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13"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5"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18" name="Picture Placeholder 17">
            <a:extLst/>
          </p:cNvPr>
          <p:cNvSpPr>
            <a:spLocks noGrp="1"/>
          </p:cNvSpPr>
          <p:nvPr>
            <p:ph type="pic" sz="quarter" idx="10"/>
          </p:nvPr>
        </p:nvSpPr>
        <p:spPr>
          <a:xfrm>
            <a:off x="477433" y="1941308"/>
            <a:ext cx="1111173" cy="1704915"/>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19" name="Picture Placeholder 17">
            <a:extLst/>
          </p:cNvPr>
          <p:cNvSpPr>
            <a:spLocks noGrp="1"/>
          </p:cNvSpPr>
          <p:nvPr>
            <p:ph type="pic" sz="quarter" idx="11"/>
          </p:nvPr>
        </p:nvSpPr>
        <p:spPr>
          <a:xfrm>
            <a:off x="4938058" y="1941308"/>
            <a:ext cx="1111173" cy="1704915"/>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20" name="Picture Placeholder 17">
            <a:extLst/>
          </p:cNvPr>
          <p:cNvSpPr>
            <a:spLocks noGrp="1"/>
          </p:cNvSpPr>
          <p:nvPr>
            <p:ph type="pic" sz="quarter" idx="12"/>
          </p:nvPr>
        </p:nvSpPr>
        <p:spPr>
          <a:xfrm>
            <a:off x="477433" y="4466640"/>
            <a:ext cx="1111173" cy="1704915"/>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21" name="Picture Placeholder 17">
            <a:extLst/>
          </p:cNvPr>
          <p:cNvSpPr>
            <a:spLocks noGrp="1"/>
          </p:cNvSpPr>
          <p:nvPr>
            <p:ph type="pic" sz="quarter" idx="13"/>
          </p:nvPr>
        </p:nvSpPr>
        <p:spPr>
          <a:xfrm>
            <a:off x="4938058" y="4466640"/>
            <a:ext cx="1111173" cy="1704915"/>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11" name="Title Placeholder 1">
            <a:extLst/>
          </p:cNvPr>
          <p:cNvSpPr>
            <a:spLocks noGrp="1"/>
          </p:cNvSpPr>
          <p:nvPr>
            <p:ph type="title"/>
          </p:nvPr>
        </p:nvSpPr>
        <p:spPr>
          <a:xfrm>
            <a:off x="312104" y="412872"/>
            <a:ext cx="8427416" cy="880792"/>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7" name="Text Placeholder 7">
            <a:extLst/>
          </p:cNvPr>
          <p:cNvSpPr>
            <a:spLocks noGrp="1"/>
          </p:cNvSpPr>
          <p:nvPr>
            <p:ph type="body" sz="quarter" idx="32"/>
          </p:nvPr>
        </p:nvSpPr>
        <p:spPr>
          <a:xfrm>
            <a:off x="1688733" y="1941308"/>
            <a:ext cx="2864040" cy="1704915"/>
          </a:xfrm>
          <a:prstGeom prst="rect">
            <a:avLst/>
          </a:prstGeom>
        </p:spPr>
        <p:txBody>
          <a:bodyPr>
            <a:noAutofit/>
          </a:bodyPr>
          <a:lstStyle>
            <a:lvl1pPr>
              <a:lnSpc>
                <a:spcPts val="1224"/>
              </a:lnSpc>
              <a:defRPr sz="1122">
                <a:solidFill>
                  <a:schemeClr val="tx1"/>
                </a:solidFill>
              </a:defRPr>
            </a:lvl1pPr>
            <a:lvl2pPr marL="132352" indent="-128708">
              <a:lnSpc>
                <a:spcPts val="1071"/>
              </a:lnSpc>
              <a:buClr>
                <a:schemeClr val="accent1"/>
              </a:buClr>
              <a:defRPr sz="918">
                <a:solidFill>
                  <a:schemeClr val="tx1"/>
                </a:solidFill>
              </a:defRPr>
            </a:lvl2pPr>
            <a:lvl3pPr marL="265918" indent="-133566">
              <a:lnSpc>
                <a:spcPts val="1071"/>
              </a:lnSpc>
              <a:buClr>
                <a:schemeClr val="accent1"/>
              </a:buClr>
              <a:defRPr sz="918">
                <a:solidFill>
                  <a:schemeClr val="tx1"/>
                </a:solidFill>
              </a:defRPr>
            </a:lvl3pPr>
            <a:lvl4pPr marL="389768" indent="-123852">
              <a:lnSpc>
                <a:spcPts val="918"/>
              </a:lnSpc>
              <a:buClr>
                <a:schemeClr val="accent1"/>
              </a:buClr>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Text Placeholder 7">
            <a:extLst/>
          </p:cNvPr>
          <p:cNvSpPr>
            <a:spLocks noGrp="1"/>
          </p:cNvSpPr>
          <p:nvPr>
            <p:ph type="body" sz="quarter" idx="33"/>
          </p:nvPr>
        </p:nvSpPr>
        <p:spPr>
          <a:xfrm>
            <a:off x="6150426" y="1941308"/>
            <a:ext cx="2864040" cy="1704915"/>
          </a:xfrm>
          <a:prstGeom prst="rect">
            <a:avLst/>
          </a:prstGeom>
        </p:spPr>
        <p:txBody>
          <a:bodyPr>
            <a:noAutofit/>
          </a:bodyPr>
          <a:lstStyle>
            <a:lvl1pPr>
              <a:lnSpc>
                <a:spcPts val="1224"/>
              </a:lnSpc>
              <a:defRPr sz="1122">
                <a:solidFill>
                  <a:schemeClr val="tx1"/>
                </a:solidFill>
              </a:defRPr>
            </a:lvl1pPr>
            <a:lvl2pPr marL="132352" indent="-128708">
              <a:lnSpc>
                <a:spcPts val="1071"/>
              </a:lnSpc>
              <a:buClr>
                <a:schemeClr val="accent1"/>
              </a:buClr>
              <a:defRPr sz="918">
                <a:solidFill>
                  <a:schemeClr val="tx1"/>
                </a:solidFill>
              </a:defRPr>
            </a:lvl2pPr>
            <a:lvl3pPr marL="265918" indent="-133566">
              <a:lnSpc>
                <a:spcPts val="1071"/>
              </a:lnSpc>
              <a:buClr>
                <a:schemeClr val="accent1"/>
              </a:buClr>
              <a:defRPr sz="918">
                <a:solidFill>
                  <a:schemeClr val="tx1"/>
                </a:solidFill>
              </a:defRPr>
            </a:lvl3pPr>
            <a:lvl4pPr marL="389768" indent="-123852">
              <a:lnSpc>
                <a:spcPts val="918"/>
              </a:lnSpc>
              <a:buClr>
                <a:schemeClr val="accent1"/>
              </a:buClr>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7" name="Text Placeholder 7">
            <a:extLst/>
          </p:cNvPr>
          <p:cNvSpPr>
            <a:spLocks noGrp="1"/>
          </p:cNvSpPr>
          <p:nvPr>
            <p:ph type="body" sz="quarter" idx="34"/>
          </p:nvPr>
        </p:nvSpPr>
        <p:spPr>
          <a:xfrm>
            <a:off x="1688733" y="4466640"/>
            <a:ext cx="2864040" cy="1704915"/>
          </a:xfrm>
          <a:prstGeom prst="rect">
            <a:avLst/>
          </a:prstGeom>
        </p:spPr>
        <p:txBody>
          <a:bodyPr>
            <a:noAutofit/>
          </a:bodyPr>
          <a:lstStyle>
            <a:lvl1pPr>
              <a:lnSpc>
                <a:spcPts val="1224"/>
              </a:lnSpc>
              <a:defRPr sz="1122">
                <a:solidFill>
                  <a:schemeClr val="tx1"/>
                </a:solidFill>
              </a:defRPr>
            </a:lvl1pPr>
            <a:lvl2pPr marL="132352" indent="-128708">
              <a:lnSpc>
                <a:spcPts val="1071"/>
              </a:lnSpc>
              <a:buClr>
                <a:schemeClr val="accent1"/>
              </a:buClr>
              <a:defRPr sz="918">
                <a:solidFill>
                  <a:schemeClr val="tx1"/>
                </a:solidFill>
              </a:defRPr>
            </a:lvl2pPr>
            <a:lvl3pPr marL="265918" indent="-133566">
              <a:lnSpc>
                <a:spcPts val="1071"/>
              </a:lnSpc>
              <a:buClr>
                <a:schemeClr val="accent1"/>
              </a:buClr>
              <a:defRPr sz="918">
                <a:solidFill>
                  <a:schemeClr val="tx1"/>
                </a:solidFill>
              </a:defRPr>
            </a:lvl3pPr>
            <a:lvl4pPr marL="389768" indent="-123852">
              <a:lnSpc>
                <a:spcPts val="918"/>
              </a:lnSpc>
              <a:buClr>
                <a:schemeClr val="accent1"/>
              </a:buClr>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8" name="Text Placeholder 7">
            <a:extLst/>
          </p:cNvPr>
          <p:cNvSpPr>
            <a:spLocks noGrp="1"/>
          </p:cNvSpPr>
          <p:nvPr>
            <p:ph type="body" sz="quarter" idx="35"/>
          </p:nvPr>
        </p:nvSpPr>
        <p:spPr>
          <a:xfrm>
            <a:off x="6150426" y="4466640"/>
            <a:ext cx="2864040" cy="1704915"/>
          </a:xfrm>
          <a:prstGeom prst="rect">
            <a:avLst/>
          </a:prstGeom>
        </p:spPr>
        <p:txBody>
          <a:bodyPr>
            <a:noAutofit/>
          </a:bodyPr>
          <a:lstStyle>
            <a:lvl1pPr>
              <a:lnSpc>
                <a:spcPts val="1224"/>
              </a:lnSpc>
              <a:defRPr sz="1122">
                <a:solidFill>
                  <a:schemeClr val="tx1"/>
                </a:solidFill>
              </a:defRPr>
            </a:lvl1pPr>
            <a:lvl2pPr marL="132352" indent="-128708">
              <a:lnSpc>
                <a:spcPts val="1071"/>
              </a:lnSpc>
              <a:buClr>
                <a:schemeClr val="accent1"/>
              </a:buClr>
              <a:defRPr sz="918">
                <a:solidFill>
                  <a:schemeClr val="tx1"/>
                </a:solidFill>
              </a:defRPr>
            </a:lvl2pPr>
            <a:lvl3pPr marL="265918" indent="-133566">
              <a:lnSpc>
                <a:spcPts val="1071"/>
              </a:lnSpc>
              <a:buClr>
                <a:schemeClr val="accent1"/>
              </a:buClr>
              <a:defRPr sz="918">
                <a:solidFill>
                  <a:schemeClr val="tx1"/>
                </a:solidFill>
              </a:defRPr>
            </a:lvl3pPr>
            <a:lvl4pPr marL="389768" indent="-123852">
              <a:lnSpc>
                <a:spcPts val="918"/>
              </a:lnSpc>
              <a:buClr>
                <a:schemeClr val="accent1"/>
              </a:buClr>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39501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0" name="Freeform: Shape 21">
            <a:extLst/>
          </p:cNvPr>
          <p:cNvSpPr>
            <a:spLocks/>
          </p:cNvSpPr>
          <p:nvPr userDrawn="1"/>
        </p:nvSpPr>
        <p:spPr bwMode="auto">
          <a:xfrm>
            <a:off x="2" y="0"/>
            <a:ext cx="4830059" cy="6994525"/>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extLst>
        </p:spPr>
        <p:txBody>
          <a:bodyPr lIns="69941" tIns="34972" rIns="69941" bIns="34972"/>
          <a:lstStyle/>
          <a:p>
            <a:pPr defTabSz="794759" fontAlgn="auto">
              <a:spcBef>
                <a:spcPts val="0"/>
              </a:spcBef>
              <a:spcAft>
                <a:spcPts val="0"/>
              </a:spcAft>
              <a:defRPr/>
            </a:pPr>
            <a:endParaRPr lang="pt-PT" sz="1836">
              <a:latin typeface="+mn-lt"/>
              <a:cs typeface="+mn-cs"/>
            </a:endParaRPr>
          </a:p>
        </p:txBody>
      </p:sp>
      <p:sp>
        <p:nvSpPr>
          <p:cNvPr id="11" name="Freeform 26">
            <a:extLst/>
          </p:cNvPr>
          <p:cNvSpPr>
            <a:spLocks/>
          </p:cNvSpPr>
          <p:nvPr userDrawn="1"/>
        </p:nvSpPr>
        <p:spPr bwMode="auto">
          <a:xfrm>
            <a:off x="4350777" y="4796863"/>
            <a:ext cx="317362" cy="345409"/>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extLst>
        </p:spPr>
        <p:txBody>
          <a:bodyPr lIns="69941" tIns="34972" rIns="69941" bIns="34972"/>
          <a:lstStyle/>
          <a:p>
            <a:pPr defTabSz="794759" fontAlgn="auto">
              <a:spcBef>
                <a:spcPts val="0"/>
              </a:spcBef>
              <a:spcAft>
                <a:spcPts val="0"/>
              </a:spcAft>
              <a:defRPr/>
            </a:pPr>
            <a:endParaRPr lang="pt-PT" sz="1836" b="1">
              <a:latin typeface="+mn-lt"/>
              <a:cs typeface="+mn-cs"/>
            </a:endParaRPr>
          </a:p>
        </p:txBody>
      </p:sp>
      <p:sp>
        <p:nvSpPr>
          <p:cNvPr id="12" name="Freeform 27">
            <a:extLst/>
          </p:cNvPr>
          <p:cNvSpPr>
            <a:spLocks/>
          </p:cNvSpPr>
          <p:nvPr userDrawn="1"/>
        </p:nvSpPr>
        <p:spPr bwMode="auto">
          <a:xfrm>
            <a:off x="4185621" y="4546443"/>
            <a:ext cx="482520" cy="548336"/>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extLst>
        </p:spPr>
        <p:txBody>
          <a:bodyPr lIns="69941" tIns="34972" rIns="69941" bIns="34972"/>
          <a:lstStyle/>
          <a:p>
            <a:pPr defTabSz="794759" fontAlgn="auto">
              <a:spcBef>
                <a:spcPts val="0"/>
              </a:spcBef>
              <a:spcAft>
                <a:spcPts val="0"/>
              </a:spcAft>
              <a:defRPr/>
            </a:pPr>
            <a:endParaRPr lang="pt-PT" sz="1836" b="1">
              <a:latin typeface="+mn-lt"/>
              <a:cs typeface="+mn-cs"/>
            </a:endParaRPr>
          </a:p>
        </p:txBody>
      </p:sp>
      <p:sp>
        <p:nvSpPr>
          <p:cNvPr id="13"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7BE33E5A-B57E-425C-B59A-D50CFE18743F}"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14"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chemeClr val="bg1"/>
                </a:solidFill>
                <a:latin typeface="+mj-lt"/>
              </a:rPr>
              <a:t>Presentation Title | Author | Date</a:t>
            </a:r>
          </a:p>
        </p:txBody>
      </p:sp>
      <p:sp>
        <p:nvSpPr>
          <p:cNvPr id="23"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1"/>
                </a:solidFill>
                <a:latin typeface="+mn-lt"/>
              </a:rPr>
              <a:t>© 2017 Capgemini. All rights reserved.</a:t>
            </a:r>
          </a:p>
        </p:txBody>
      </p:sp>
      <p:sp>
        <p:nvSpPr>
          <p:cNvPr id="15" name="Text Placeholder 4">
            <a:extLst/>
          </p:cNvPr>
          <p:cNvSpPr>
            <a:spLocks noGrp="1"/>
          </p:cNvSpPr>
          <p:nvPr>
            <p:ph type="body" sz="quarter" idx="29"/>
          </p:nvPr>
        </p:nvSpPr>
        <p:spPr>
          <a:xfrm>
            <a:off x="5077986" y="675342"/>
            <a:ext cx="3735880" cy="420572"/>
          </a:xfrm>
          <a:prstGeom prst="rect">
            <a:avLst/>
          </a:prstGeom>
          <a:noFill/>
        </p:spPr>
        <p:txBody>
          <a:bodyPr anchor="ctr">
            <a:noAutofit/>
          </a:bodyPr>
          <a:lstStyle>
            <a:lvl1pPr algn="l">
              <a:lnSpc>
                <a:spcPts val="2295"/>
              </a:lnSpc>
              <a:defRPr sz="2040" b="0">
                <a:solidFill>
                  <a:srgbClr val="12ABDB"/>
                </a:solidFill>
              </a:defRPr>
            </a:lvl1pPr>
            <a:lvl2pPr>
              <a:defRPr sz="1122"/>
            </a:lvl2pPr>
            <a:lvl3pPr>
              <a:defRPr sz="918"/>
            </a:lvl3pPr>
            <a:lvl4pPr>
              <a:defRPr sz="816"/>
            </a:lvl4pPr>
            <a:lvl5pPr>
              <a:defRPr sz="816"/>
            </a:lvl5pPr>
          </a:lstStyle>
          <a:p>
            <a:pPr lvl="0"/>
            <a:r>
              <a:rPr lang="en-US"/>
              <a:t>Click to edit Master text styles</a:t>
            </a:r>
          </a:p>
        </p:txBody>
      </p:sp>
      <p:sp>
        <p:nvSpPr>
          <p:cNvPr id="16" name="Text Placeholder 4">
            <a:extLst/>
          </p:cNvPr>
          <p:cNvSpPr>
            <a:spLocks noGrp="1"/>
          </p:cNvSpPr>
          <p:nvPr>
            <p:ph type="body" sz="quarter" idx="30"/>
          </p:nvPr>
        </p:nvSpPr>
        <p:spPr>
          <a:xfrm>
            <a:off x="5077986" y="4461378"/>
            <a:ext cx="3735880" cy="420572"/>
          </a:xfrm>
          <a:prstGeom prst="rect">
            <a:avLst/>
          </a:prstGeom>
          <a:noFill/>
        </p:spPr>
        <p:txBody>
          <a:bodyPr anchor="ctr">
            <a:noAutofit/>
          </a:bodyPr>
          <a:lstStyle>
            <a:lvl1pPr algn="l">
              <a:lnSpc>
                <a:spcPts val="2295"/>
              </a:lnSpc>
              <a:defRPr sz="2040" b="0">
                <a:solidFill>
                  <a:srgbClr val="12ABDB"/>
                </a:solidFill>
              </a:defRPr>
            </a:lvl1pPr>
            <a:lvl2pPr>
              <a:defRPr sz="1122"/>
            </a:lvl2pPr>
            <a:lvl3pPr>
              <a:defRPr sz="918"/>
            </a:lvl3pPr>
            <a:lvl4pPr>
              <a:defRPr sz="816"/>
            </a:lvl4pPr>
            <a:lvl5pPr>
              <a:defRPr sz="816"/>
            </a:lvl5pPr>
          </a:lstStyle>
          <a:p>
            <a:pPr lvl="0"/>
            <a:r>
              <a:rPr lang="en-US"/>
              <a:t>Click to edit Master text styles</a:t>
            </a:r>
          </a:p>
        </p:txBody>
      </p:sp>
      <p:sp>
        <p:nvSpPr>
          <p:cNvPr id="17" name="Text Placeholder 7">
            <a:extLst/>
          </p:cNvPr>
          <p:cNvSpPr>
            <a:spLocks noGrp="1"/>
          </p:cNvSpPr>
          <p:nvPr>
            <p:ph type="body" sz="quarter" idx="31"/>
          </p:nvPr>
        </p:nvSpPr>
        <p:spPr>
          <a:xfrm>
            <a:off x="5077989" y="4906469"/>
            <a:ext cx="3735881" cy="1751284"/>
          </a:xfrm>
          <a:prstGeom prst="rect">
            <a:avLst/>
          </a:prstGeom>
        </p:spPr>
        <p:txBody>
          <a:bodyPr>
            <a:noAutofit/>
          </a:bodyPr>
          <a:lstStyle>
            <a:lvl1pPr>
              <a:lnSpc>
                <a:spcPts val="1224"/>
              </a:lnSpc>
              <a:defRPr sz="1122"/>
            </a:lvl1pPr>
            <a:lvl2pPr marL="132352" indent="-128708">
              <a:lnSpc>
                <a:spcPts val="1071"/>
              </a:lnSpc>
              <a:defRPr sz="918"/>
            </a:lvl2pPr>
            <a:lvl3pPr marL="265918" indent="-133566">
              <a:lnSpc>
                <a:spcPts val="918"/>
              </a:lnSpc>
              <a:defRPr sz="816"/>
            </a:lvl3pPr>
            <a:lvl4pPr marL="309628" indent="-88640">
              <a:lnSpc>
                <a:spcPts val="841"/>
              </a:lnSpc>
              <a:defRPr sz="816"/>
            </a:lvl4pPr>
            <a:lvl5pPr>
              <a:lnSpc>
                <a:spcPct val="100000"/>
              </a:lnSpc>
              <a:defRPr sz="91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7">
            <a:extLst/>
          </p:cNvPr>
          <p:cNvSpPr>
            <a:spLocks noGrp="1"/>
          </p:cNvSpPr>
          <p:nvPr>
            <p:ph type="body" sz="quarter" idx="32"/>
          </p:nvPr>
        </p:nvSpPr>
        <p:spPr>
          <a:xfrm>
            <a:off x="5077984" y="1290927"/>
            <a:ext cx="1515909" cy="1079440"/>
          </a:xfrm>
          <a:prstGeom prst="rect">
            <a:avLst/>
          </a:prstGeom>
        </p:spPr>
        <p:txBody>
          <a:bodyPr>
            <a:noAutofit/>
          </a:bodyPr>
          <a:lstStyle>
            <a:lvl1pPr>
              <a:lnSpc>
                <a:spcPts val="1071"/>
              </a:lnSpc>
              <a:defRPr sz="918"/>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19" name="Text Placeholder 7">
            <a:extLst/>
          </p:cNvPr>
          <p:cNvSpPr>
            <a:spLocks noGrp="1"/>
          </p:cNvSpPr>
          <p:nvPr>
            <p:ph type="body" sz="quarter" idx="33"/>
          </p:nvPr>
        </p:nvSpPr>
        <p:spPr>
          <a:xfrm>
            <a:off x="7246672" y="1290927"/>
            <a:ext cx="1515909" cy="1079440"/>
          </a:xfrm>
          <a:prstGeom prst="rect">
            <a:avLst/>
          </a:prstGeom>
        </p:spPr>
        <p:txBody>
          <a:bodyPr>
            <a:noAutofit/>
          </a:bodyPr>
          <a:lstStyle>
            <a:lvl1pPr>
              <a:lnSpc>
                <a:spcPts val="1071"/>
              </a:lnSpc>
              <a:defRPr sz="918"/>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20" name="Text Placeholder 7">
            <a:extLst/>
          </p:cNvPr>
          <p:cNvSpPr>
            <a:spLocks noGrp="1"/>
          </p:cNvSpPr>
          <p:nvPr>
            <p:ph type="body" sz="quarter" idx="34"/>
          </p:nvPr>
        </p:nvSpPr>
        <p:spPr>
          <a:xfrm>
            <a:off x="5077984" y="2504429"/>
            <a:ext cx="1515909" cy="1079440"/>
          </a:xfrm>
          <a:prstGeom prst="rect">
            <a:avLst/>
          </a:prstGeom>
        </p:spPr>
        <p:txBody>
          <a:bodyPr>
            <a:noAutofit/>
          </a:bodyPr>
          <a:lstStyle>
            <a:lvl1pPr>
              <a:lnSpc>
                <a:spcPts val="1071"/>
              </a:lnSpc>
              <a:defRPr sz="918"/>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21" name="Text Placeholder 7">
            <a:extLst/>
          </p:cNvPr>
          <p:cNvSpPr>
            <a:spLocks noGrp="1"/>
          </p:cNvSpPr>
          <p:nvPr>
            <p:ph type="body" sz="quarter" idx="35"/>
          </p:nvPr>
        </p:nvSpPr>
        <p:spPr>
          <a:xfrm>
            <a:off x="7246672" y="2504429"/>
            <a:ext cx="1515909" cy="1079440"/>
          </a:xfrm>
          <a:prstGeom prst="rect">
            <a:avLst/>
          </a:prstGeom>
        </p:spPr>
        <p:txBody>
          <a:bodyPr>
            <a:noAutofit/>
          </a:bodyPr>
          <a:lstStyle>
            <a:lvl1pPr>
              <a:lnSpc>
                <a:spcPts val="1071"/>
              </a:lnSpc>
              <a:defRPr sz="918"/>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25" name="Text Placeholder 7">
            <a:extLst/>
          </p:cNvPr>
          <p:cNvSpPr>
            <a:spLocks noGrp="1"/>
          </p:cNvSpPr>
          <p:nvPr>
            <p:ph type="body" sz="quarter" idx="36"/>
          </p:nvPr>
        </p:nvSpPr>
        <p:spPr>
          <a:xfrm>
            <a:off x="315702" y="4966009"/>
            <a:ext cx="2558139" cy="1110496"/>
          </a:xfrm>
          <a:prstGeom prst="rect">
            <a:avLst/>
          </a:prstGeom>
        </p:spPr>
        <p:txBody>
          <a:bodyPr anchor="b">
            <a:noAutofit/>
          </a:bodyPr>
          <a:lstStyle>
            <a:lvl1pPr>
              <a:lnSpc>
                <a:spcPts val="1224"/>
              </a:lnSpc>
              <a:spcAft>
                <a:spcPts val="0"/>
              </a:spcAft>
              <a:defRPr sz="1122">
                <a:solidFill>
                  <a:schemeClr val="bg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Tree>
    <p:extLst>
      <p:ext uri="{BB962C8B-B14F-4D97-AF65-F5344CB8AC3E}">
        <p14:creationId xmlns:p14="http://schemas.microsoft.com/office/powerpoint/2010/main" val="319588348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with Shapes - Layout4">
    <p:spTree>
      <p:nvGrpSpPr>
        <p:cNvPr id="1" name=""/>
        <p:cNvGrpSpPr/>
        <p:nvPr/>
      </p:nvGrpSpPr>
      <p:grpSpPr>
        <a:xfrm>
          <a:off x="0" y="0"/>
          <a:ext cx="0" cy="0"/>
          <a:chOff x="0" y="0"/>
          <a:chExt cx="0" cy="0"/>
        </a:xfrm>
      </p:grpSpPr>
      <p:pic>
        <p:nvPicPr>
          <p:cNvPr id="10" name="Graphic 15"/>
          <p:cNvPicPr>
            <a:picLocks noChangeAspect="1"/>
          </p:cNvPicPr>
          <p:nvPr userDrawn="1"/>
        </p:nvPicPr>
        <p:blipFill>
          <a:blip r:embed="rId2" cstate="print"/>
          <a:srcRect t="9061"/>
          <a:stretch>
            <a:fillRect/>
          </a:stretch>
        </p:blipFill>
        <p:spPr bwMode="auto">
          <a:xfrm>
            <a:off x="2" y="1"/>
            <a:ext cx="5147421" cy="6359837"/>
          </a:xfrm>
          <a:prstGeom prst="rect">
            <a:avLst/>
          </a:prstGeom>
          <a:noFill/>
          <a:ln w="9525">
            <a:noFill/>
            <a:miter lim="800000"/>
            <a:headEnd/>
            <a:tailEnd/>
          </a:ln>
        </p:spPr>
      </p:pic>
      <p:sp>
        <p:nvSpPr>
          <p:cNvPr id="12"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0B35F8D9-C623-4715-8B4C-50174801A746}"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13"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3"/>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5"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19" name="Text Placeholder 7">
            <a:extLst/>
          </p:cNvPr>
          <p:cNvSpPr>
            <a:spLocks noGrp="1"/>
          </p:cNvSpPr>
          <p:nvPr>
            <p:ph type="body" sz="quarter" idx="35"/>
          </p:nvPr>
        </p:nvSpPr>
        <p:spPr>
          <a:xfrm>
            <a:off x="312101" y="2487904"/>
            <a:ext cx="3779108" cy="1028181"/>
          </a:xfrm>
          <a:prstGeom prst="rect">
            <a:avLst/>
          </a:prstGeom>
        </p:spPr>
        <p:txBody>
          <a:bodyPr>
            <a:noAutofit/>
          </a:bodyPr>
          <a:lstStyle>
            <a:lvl1pPr algn="l">
              <a:lnSpc>
                <a:spcPts val="1377"/>
              </a:lnSpc>
              <a:spcAft>
                <a:spcPts val="459"/>
              </a:spcAft>
              <a:defRPr sz="1224">
                <a:solidFill>
                  <a:schemeClr val="bg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20" name="Text Placeholder 7">
            <a:extLst/>
          </p:cNvPr>
          <p:cNvSpPr>
            <a:spLocks noGrp="1"/>
          </p:cNvSpPr>
          <p:nvPr>
            <p:ph type="body" sz="quarter" idx="36"/>
          </p:nvPr>
        </p:nvSpPr>
        <p:spPr>
          <a:xfrm>
            <a:off x="6040388" y="1432895"/>
            <a:ext cx="2974076" cy="535336"/>
          </a:xfrm>
          <a:prstGeom prst="rect">
            <a:avLst/>
          </a:prstGeom>
        </p:spPr>
        <p:txBody>
          <a:bodyPr anchor="ctr">
            <a:noAutofit/>
          </a:bodyPr>
          <a:lstStyle>
            <a:lvl1pPr algn="l">
              <a:lnSpc>
                <a:spcPts val="1224"/>
              </a:lnSpc>
              <a:defRPr sz="1122">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21" name="Text Placeholder 7">
            <a:extLst/>
          </p:cNvPr>
          <p:cNvSpPr>
            <a:spLocks noGrp="1"/>
          </p:cNvSpPr>
          <p:nvPr>
            <p:ph type="body" sz="quarter" idx="37"/>
          </p:nvPr>
        </p:nvSpPr>
        <p:spPr>
          <a:xfrm>
            <a:off x="6040388" y="6036069"/>
            <a:ext cx="2974076" cy="535336"/>
          </a:xfrm>
          <a:prstGeom prst="rect">
            <a:avLst/>
          </a:prstGeom>
        </p:spPr>
        <p:txBody>
          <a:bodyPr anchor="ctr">
            <a:noAutofit/>
          </a:bodyPr>
          <a:lstStyle>
            <a:lvl1pPr algn="l">
              <a:lnSpc>
                <a:spcPts val="1224"/>
              </a:lnSpc>
              <a:defRPr sz="1122">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22" name="Text Placeholder 7">
            <a:extLst/>
          </p:cNvPr>
          <p:cNvSpPr>
            <a:spLocks noGrp="1"/>
          </p:cNvSpPr>
          <p:nvPr>
            <p:ph type="body" sz="quarter" idx="38"/>
          </p:nvPr>
        </p:nvSpPr>
        <p:spPr>
          <a:xfrm>
            <a:off x="6040388" y="5115434"/>
            <a:ext cx="2974076" cy="535336"/>
          </a:xfrm>
          <a:prstGeom prst="rect">
            <a:avLst/>
          </a:prstGeom>
        </p:spPr>
        <p:txBody>
          <a:bodyPr anchor="ctr">
            <a:noAutofit/>
          </a:bodyPr>
          <a:lstStyle>
            <a:lvl1pPr algn="l">
              <a:lnSpc>
                <a:spcPts val="1224"/>
              </a:lnSpc>
              <a:defRPr sz="1122">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23" name="Text Placeholder 7">
            <a:extLst/>
          </p:cNvPr>
          <p:cNvSpPr>
            <a:spLocks noGrp="1"/>
          </p:cNvSpPr>
          <p:nvPr>
            <p:ph type="body" sz="quarter" idx="39"/>
          </p:nvPr>
        </p:nvSpPr>
        <p:spPr>
          <a:xfrm>
            <a:off x="6040388" y="4194795"/>
            <a:ext cx="2974076" cy="535336"/>
          </a:xfrm>
          <a:prstGeom prst="rect">
            <a:avLst/>
          </a:prstGeom>
        </p:spPr>
        <p:txBody>
          <a:bodyPr anchor="ctr">
            <a:noAutofit/>
          </a:bodyPr>
          <a:lstStyle>
            <a:lvl1pPr algn="l">
              <a:lnSpc>
                <a:spcPts val="1224"/>
              </a:lnSpc>
              <a:defRPr sz="1122">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24" name="Text Placeholder 7">
            <a:extLst/>
          </p:cNvPr>
          <p:cNvSpPr>
            <a:spLocks noGrp="1"/>
          </p:cNvSpPr>
          <p:nvPr>
            <p:ph type="body" sz="quarter" idx="40"/>
          </p:nvPr>
        </p:nvSpPr>
        <p:spPr>
          <a:xfrm>
            <a:off x="6040388" y="3274163"/>
            <a:ext cx="2974076" cy="535336"/>
          </a:xfrm>
          <a:prstGeom prst="rect">
            <a:avLst/>
          </a:prstGeom>
        </p:spPr>
        <p:txBody>
          <a:bodyPr anchor="ctr">
            <a:noAutofit/>
          </a:bodyPr>
          <a:lstStyle>
            <a:lvl1pPr algn="l">
              <a:lnSpc>
                <a:spcPts val="1224"/>
              </a:lnSpc>
              <a:defRPr sz="1122">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25" name="Text Placeholder 7">
            <a:extLst/>
          </p:cNvPr>
          <p:cNvSpPr>
            <a:spLocks noGrp="1"/>
          </p:cNvSpPr>
          <p:nvPr>
            <p:ph type="body" sz="quarter" idx="41"/>
          </p:nvPr>
        </p:nvSpPr>
        <p:spPr>
          <a:xfrm>
            <a:off x="6040388" y="2353529"/>
            <a:ext cx="2974076" cy="535336"/>
          </a:xfrm>
          <a:prstGeom prst="rect">
            <a:avLst/>
          </a:prstGeom>
        </p:spPr>
        <p:txBody>
          <a:bodyPr anchor="ctr">
            <a:noAutofit/>
          </a:bodyPr>
          <a:lstStyle>
            <a:lvl1pPr algn="l">
              <a:lnSpc>
                <a:spcPts val="1224"/>
              </a:lnSpc>
              <a:defRPr sz="1122">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11" name="Title Placeholder 1">
            <a:extLst/>
          </p:cNvPr>
          <p:cNvSpPr>
            <a:spLocks noGrp="1"/>
          </p:cNvSpPr>
          <p:nvPr>
            <p:ph type="title"/>
          </p:nvPr>
        </p:nvSpPr>
        <p:spPr>
          <a:xfrm>
            <a:off x="312103" y="1476111"/>
            <a:ext cx="4185929" cy="880792"/>
          </a:xfrm>
          <a:prstGeom prst="rect">
            <a:avLst/>
          </a:prstGeom>
        </p:spPr>
        <p:txBody>
          <a:bodyPr rtlCol="0">
            <a:normAutofit/>
          </a:bodyPr>
          <a:lstStyle>
            <a:lvl1pPr>
              <a:defRPr lang="pt-PT" dirty="0">
                <a:solidFill>
                  <a:schemeClr val="bg1"/>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84614007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columns with signature circle">
    <p:spTree>
      <p:nvGrpSpPr>
        <p:cNvPr id="1" name=""/>
        <p:cNvGrpSpPr/>
        <p:nvPr/>
      </p:nvGrpSpPr>
      <p:grpSpPr>
        <a:xfrm>
          <a:off x="0" y="0"/>
          <a:ext cx="0" cy="0"/>
          <a:chOff x="0" y="0"/>
          <a:chExt cx="0" cy="0"/>
        </a:xfrm>
      </p:grpSpPr>
      <p:sp>
        <p:nvSpPr>
          <p:cNvPr id="12" name="Rectangle 11">
            <a:extLst/>
          </p:cNvPr>
          <p:cNvSpPr/>
          <p:nvPr userDrawn="1"/>
        </p:nvSpPr>
        <p:spPr>
          <a:xfrm>
            <a:off x="764260" y="2763270"/>
            <a:ext cx="2307353" cy="3598727"/>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a:p>
        </p:txBody>
      </p:sp>
      <p:sp>
        <p:nvSpPr>
          <p:cNvPr id="13" name="Rectangle 12">
            <a:extLst/>
          </p:cNvPr>
          <p:cNvSpPr/>
          <p:nvPr userDrawn="1"/>
        </p:nvSpPr>
        <p:spPr>
          <a:xfrm>
            <a:off x="3520130" y="2799971"/>
            <a:ext cx="2307353" cy="3596568"/>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a:p>
        </p:txBody>
      </p:sp>
      <p:sp>
        <p:nvSpPr>
          <p:cNvPr id="14" name="Rectangle 13">
            <a:extLst/>
          </p:cNvPr>
          <p:cNvSpPr/>
          <p:nvPr userDrawn="1"/>
        </p:nvSpPr>
        <p:spPr>
          <a:xfrm>
            <a:off x="6276001" y="2799971"/>
            <a:ext cx="2308972" cy="3596568"/>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a:p>
        </p:txBody>
      </p:sp>
      <p:sp>
        <p:nvSpPr>
          <p:cNvPr id="15" name="Oval 20">
            <a:extLst/>
          </p:cNvPr>
          <p:cNvSpPr/>
          <p:nvPr userDrawn="1"/>
        </p:nvSpPr>
        <p:spPr>
          <a:xfrm>
            <a:off x="6635461" y="1809079"/>
            <a:ext cx="1588431" cy="200121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a:p>
        </p:txBody>
      </p:sp>
      <p:sp>
        <p:nvSpPr>
          <p:cNvPr id="16" name="Oval 20">
            <a:extLst/>
          </p:cNvPr>
          <p:cNvSpPr/>
          <p:nvPr userDrawn="1"/>
        </p:nvSpPr>
        <p:spPr>
          <a:xfrm>
            <a:off x="3879591" y="1809079"/>
            <a:ext cx="1588431" cy="200121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a:p>
        </p:txBody>
      </p:sp>
      <p:sp>
        <p:nvSpPr>
          <p:cNvPr id="17" name="Oval 20">
            <a:extLst/>
          </p:cNvPr>
          <p:cNvSpPr/>
          <p:nvPr userDrawn="1"/>
        </p:nvSpPr>
        <p:spPr>
          <a:xfrm>
            <a:off x="1123721" y="1809079"/>
            <a:ext cx="1588431" cy="200121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2142" b="1" dirty="0"/>
          </a:p>
        </p:txBody>
      </p:sp>
      <p:sp>
        <p:nvSpPr>
          <p:cNvPr id="19"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0112DFB5-93E8-4F75-8C94-DF3A189166AF}"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20"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22"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27" name="Text Placeholder 26">
            <a:extLst/>
          </p:cNvPr>
          <p:cNvSpPr>
            <a:spLocks noGrp="1"/>
          </p:cNvSpPr>
          <p:nvPr>
            <p:ph type="body" sz="quarter" idx="10"/>
          </p:nvPr>
        </p:nvSpPr>
        <p:spPr>
          <a:xfrm>
            <a:off x="1284380" y="2541998"/>
            <a:ext cx="1266615" cy="587735"/>
          </a:xfrm>
          <a:prstGeom prst="rect">
            <a:avLst/>
          </a:prstGeom>
        </p:spPr>
        <p:txBody>
          <a:bodyPr anchor="ctr">
            <a:noAutofit/>
          </a:bodyPr>
          <a:lstStyle>
            <a:lvl1pPr algn="ctr">
              <a:lnSpc>
                <a:spcPts val="2295"/>
              </a:lnSpc>
              <a:defRPr sz="2040" b="1">
                <a:solidFill>
                  <a:schemeClr val="bg1"/>
                </a:solidFill>
              </a:defRPr>
            </a:lvl1pPr>
          </a:lstStyle>
          <a:p>
            <a:pPr lvl="0"/>
            <a:r>
              <a:rPr lang="en-US"/>
              <a:t>Click to edit Master text styles</a:t>
            </a:r>
          </a:p>
        </p:txBody>
      </p:sp>
      <p:sp>
        <p:nvSpPr>
          <p:cNvPr id="28" name="Text Placeholder 26">
            <a:extLst/>
          </p:cNvPr>
          <p:cNvSpPr>
            <a:spLocks noGrp="1"/>
          </p:cNvSpPr>
          <p:nvPr>
            <p:ph type="body" sz="quarter" idx="11"/>
          </p:nvPr>
        </p:nvSpPr>
        <p:spPr>
          <a:xfrm>
            <a:off x="4040704" y="2542530"/>
            <a:ext cx="1266615" cy="587735"/>
          </a:xfrm>
          <a:prstGeom prst="rect">
            <a:avLst/>
          </a:prstGeom>
        </p:spPr>
        <p:txBody>
          <a:bodyPr anchor="ctr">
            <a:noAutofit/>
          </a:bodyPr>
          <a:lstStyle>
            <a:lvl1pPr algn="ctr">
              <a:lnSpc>
                <a:spcPts val="2295"/>
              </a:lnSpc>
              <a:defRPr sz="2040" b="1">
                <a:solidFill>
                  <a:schemeClr val="bg1"/>
                </a:solidFill>
              </a:defRPr>
            </a:lvl1pPr>
          </a:lstStyle>
          <a:p>
            <a:pPr lvl="0"/>
            <a:r>
              <a:rPr lang="en-US"/>
              <a:t>Click to edit Master text styles</a:t>
            </a:r>
          </a:p>
        </p:txBody>
      </p:sp>
      <p:sp>
        <p:nvSpPr>
          <p:cNvPr id="29" name="Text Placeholder 26">
            <a:extLst/>
          </p:cNvPr>
          <p:cNvSpPr>
            <a:spLocks noGrp="1"/>
          </p:cNvSpPr>
          <p:nvPr>
            <p:ph type="body" sz="quarter" idx="12"/>
          </p:nvPr>
        </p:nvSpPr>
        <p:spPr>
          <a:xfrm>
            <a:off x="6797028" y="2514950"/>
            <a:ext cx="1266615" cy="587735"/>
          </a:xfrm>
          <a:prstGeom prst="rect">
            <a:avLst/>
          </a:prstGeom>
        </p:spPr>
        <p:txBody>
          <a:bodyPr anchor="ctr">
            <a:noAutofit/>
          </a:bodyPr>
          <a:lstStyle>
            <a:lvl1pPr algn="ctr">
              <a:lnSpc>
                <a:spcPts val="2295"/>
              </a:lnSpc>
              <a:defRPr sz="2040" b="1">
                <a:solidFill>
                  <a:schemeClr val="bg1"/>
                </a:solidFill>
              </a:defRPr>
            </a:lvl1pPr>
          </a:lstStyle>
          <a:p>
            <a:pPr lvl="0"/>
            <a:r>
              <a:rPr lang="en-US"/>
              <a:t>Click to edit Master text styles</a:t>
            </a:r>
          </a:p>
        </p:txBody>
      </p:sp>
      <p:sp>
        <p:nvSpPr>
          <p:cNvPr id="31" name="Text Placeholder 30">
            <a:extLst/>
          </p:cNvPr>
          <p:cNvSpPr>
            <a:spLocks noGrp="1"/>
          </p:cNvSpPr>
          <p:nvPr>
            <p:ph type="body" sz="quarter" idx="13"/>
          </p:nvPr>
        </p:nvSpPr>
        <p:spPr>
          <a:xfrm>
            <a:off x="870878" y="4084997"/>
            <a:ext cx="2093620" cy="660594"/>
          </a:xfrm>
          <a:prstGeom prst="rect">
            <a:avLst/>
          </a:prstGeom>
        </p:spPr>
        <p:txBody>
          <a:bodyPr/>
          <a:lstStyle>
            <a:lvl1pPr algn="ctr">
              <a:defRPr/>
            </a:lvl1pPr>
            <a:lvl2pPr marL="349698" indent="0">
              <a:buNone/>
              <a:defRPr/>
            </a:lvl2pPr>
          </a:lstStyle>
          <a:p>
            <a:pPr lvl="0"/>
            <a:r>
              <a:rPr lang="en-US"/>
              <a:t>Click to edit Master text styles</a:t>
            </a:r>
          </a:p>
        </p:txBody>
      </p:sp>
      <p:sp>
        <p:nvSpPr>
          <p:cNvPr id="32" name="Text Placeholder 30">
            <a:extLst/>
          </p:cNvPr>
          <p:cNvSpPr>
            <a:spLocks noGrp="1"/>
          </p:cNvSpPr>
          <p:nvPr>
            <p:ph type="body" sz="quarter" idx="14"/>
          </p:nvPr>
        </p:nvSpPr>
        <p:spPr>
          <a:xfrm>
            <a:off x="3627202" y="4084798"/>
            <a:ext cx="2093620" cy="660594"/>
          </a:xfrm>
          <a:prstGeom prst="rect">
            <a:avLst/>
          </a:prstGeom>
        </p:spPr>
        <p:txBody>
          <a:bodyPr/>
          <a:lstStyle>
            <a:lvl1pPr algn="ctr">
              <a:defRPr/>
            </a:lvl1pPr>
            <a:lvl2pPr marL="349698" indent="0">
              <a:buNone/>
              <a:defRPr/>
            </a:lvl2pPr>
          </a:lstStyle>
          <a:p>
            <a:pPr lvl="0"/>
            <a:r>
              <a:rPr lang="en-US"/>
              <a:t>Click to edit Master text styles</a:t>
            </a:r>
          </a:p>
        </p:txBody>
      </p:sp>
      <p:sp>
        <p:nvSpPr>
          <p:cNvPr id="33" name="Text Placeholder 30">
            <a:extLst/>
          </p:cNvPr>
          <p:cNvSpPr>
            <a:spLocks noGrp="1"/>
          </p:cNvSpPr>
          <p:nvPr>
            <p:ph type="body" sz="quarter" idx="15"/>
          </p:nvPr>
        </p:nvSpPr>
        <p:spPr>
          <a:xfrm>
            <a:off x="6383525" y="4084798"/>
            <a:ext cx="2093620" cy="660594"/>
          </a:xfrm>
          <a:prstGeom prst="rect">
            <a:avLst/>
          </a:prstGeom>
        </p:spPr>
        <p:txBody>
          <a:bodyPr/>
          <a:lstStyle>
            <a:lvl1pPr algn="ctr">
              <a:defRPr/>
            </a:lvl1pPr>
            <a:lvl2pPr marL="349698" indent="0">
              <a:buNone/>
              <a:defRPr/>
            </a:lvl2pPr>
          </a:lstStyle>
          <a:p>
            <a:pPr lvl="0"/>
            <a:r>
              <a:rPr lang="en-US"/>
              <a:t>Click to edit Master text styles</a:t>
            </a:r>
          </a:p>
        </p:txBody>
      </p:sp>
      <p:sp>
        <p:nvSpPr>
          <p:cNvPr id="37" name="Text Placeholder 36">
            <a:extLst/>
          </p:cNvPr>
          <p:cNvSpPr>
            <a:spLocks noGrp="1"/>
          </p:cNvSpPr>
          <p:nvPr>
            <p:ph type="body" sz="quarter" idx="16"/>
          </p:nvPr>
        </p:nvSpPr>
        <p:spPr>
          <a:xfrm>
            <a:off x="6383525" y="5040269"/>
            <a:ext cx="2093620" cy="953651"/>
          </a:xfrm>
          <a:prstGeom prst="rect">
            <a:avLst/>
          </a:prstGeom>
        </p:spPr>
        <p:txBody>
          <a:bodyPr>
            <a:normAutofit/>
          </a:bodyPr>
          <a:lstStyle>
            <a:lvl1pPr>
              <a:defRPr sz="1122"/>
            </a:lvl1pPr>
          </a:lstStyle>
          <a:p>
            <a:pPr lvl="0"/>
            <a:r>
              <a:rPr lang="en-US"/>
              <a:t>Click to edit Master text styles</a:t>
            </a:r>
          </a:p>
        </p:txBody>
      </p:sp>
      <p:sp>
        <p:nvSpPr>
          <p:cNvPr id="38" name="Text Placeholder 36">
            <a:extLst/>
          </p:cNvPr>
          <p:cNvSpPr>
            <a:spLocks noGrp="1"/>
          </p:cNvSpPr>
          <p:nvPr>
            <p:ph type="body" sz="quarter" idx="17"/>
          </p:nvPr>
        </p:nvSpPr>
        <p:spPr>
          <a:xfrm>
            <a:off x="3627202" y="5017247"/>
            <a:ext cx="2093620" cy="953651"/>
          </a:xfrm>
          <a:prstGeom prst="rect">
            <a:avLst/>
          </a:prstGeom>
        </p:spPr>
        <p:txBody>
          <a:bodyPr>
            <a:normAutofit/>
          </a:bodyPr>
          <a:lstStyle>
            <a:lvl1pPr>
              <a:defRPr sz="1122"/>
            </a:lvl1pPr>
          </a:lstStyle>
          <a:p>
            <a:pPr lvl="0"/>
            <a:r>
              <a:rPr lang="en-US"/>
              <a:t>Click to edit Master text styles</a:t>
            </a:r>
          </a:p>
        </p:txBody>
      </p:sp>
      <p:sp>
        <p:nvSpPr>
          <p:cNvPr id="39" name="Text Placeholder 36">
            <a:extLst/>
          </p:cNvPr>
          <p:cNvSpPr>
            <a:spLocks noGrp="1"/>
          </p:cNvSpPr>
          <p:nvPr>
            <p:ph type="body" sz="quarter" idx="18"/>
          </p:nvPr>
        </p:nvSpPr>
        <p:spPr>
          <a:xfrm>
            <a:off x="870878" y="5017247"/>
            <a:ext cx="2093620" cy="953651"/>
          </a:xfrm>
          <a:prstGeom prst="rect">
            <a:avLst/>
          </a:prstGeom>
        </p:spPr>
        <p:txBody>
          <a:bodyPr>
            <a:normAutofit/>
          </a:bodyPr>
          <a:lstStyle>
            <a:lvl1pPr>
              <a:defRPr sz="1122"/>
            </a:lvl1pPr>
          </a:lstStyle>
          <a:p>
            <a:pPr lvl="0"/>
            <a:r>
              <a:rPr lang="en-US"/>
              <a:t>Click to edit Master text styles</a:t>
            </a:r>
          </a:p>
        </p:txBody>
      </p:sp>
      <p:sp>
        <p:nvSpPr>
          <p:cNvPr id="18" name="Title Placeholder 1">
            <a:extLst/>
          </p:cNvPr>
          <p:cNvSpPr>
            <a:spLocks noGrp="1"/>
          </p:cNvSpPr>
          <p:nvPr>
            <p:ph type="title"/>
          </p:nvPr>
        </p:nvSpPr>
        <p:spPr>
          <a:xfrm>
            <a:off x="312104" y="412872"/>
            <a:ext cx="8427416" cy="880792"/>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188622828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with Shapes - Layout5">
    <p:spTree>
      <p:nvGrpSpPr>
        <p:cNvPr id="1" name=""/>
        <p:cNvGrpSpPr/>
        <p:nvPr/>
      </p:nvGrpSpPr>
      <p:grpSpPr>
        <a:xfrm>
          <a:off x="0" y="0"/>
          <a:ext cx="0" cy="0"/>
          <a:chOff x="0" y="0"/>
          <a:chExt cx="0" cy="0"/>
        </a:xfrm>
      </p:grpSpPr>
      <p:sp>
        <p:nvSpPr>
          <p:cNvPr id="13" name="Rectangle 12">
            <a:extLst/>
          </p:cNvPr>
          <p:cNvSpPr/>
          <p:nvPr userDrawn="1"/>
        </p:nvSpPr>
        <p:spPr>
          <a:xfrm>
            <a:off x="0" y="4524853"/>
            <a:ext cx="9326563" cy="24696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a:p>
        </p:txBody>
      </p:sp>
      <p:pic>
        <p:nvPicPr>
          <p:cNvPr id="14" name="Graphic 13"/>
          <p:cNvPicPr>
            <a:picLocks noChangeAspect="1"/>
          </p:cNvPicPr>
          <p:nvPr userDrawn="1"/>
        </p:nvPicPr>
        <p:blipFill>
          <a:blip r:embed="rId2" cstate="print"/>
          <a:srcRect r="13306" b="8553"/>
          <a:stretch>
            <a:fillRect/>
          </a:stretch>
        </p:blipFill>
        <p:spPr bwMode="auto">
          <a:xfrm rot="19314106">
            <a:off x="7720322" y="-170546"/>
            <a:ext cx="2694340" cy="5280436"/>
          </a:xfrm>
          <a:prstGeom prst="rect">
            <a:avLst/>
          </a:prstGeom>
          <a:noFill/>
          <a:ln w="9525">
            <a:noFill/>
            <a:miter lim="800000"/>
            <a:headEnd/>
            <a:tailEnd/>
          </a:ln>
        </p:spPr>
      </p:pic>
      <p:sp>
        <p:nvSpPr>
          <p:cNvPr id="16"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45071101-FAD2-41A1-8628-AEF35915F015}"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17"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3"/>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9"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pic>
        <p:nvPicPr>
          <p:cNvPr id="23" name="Graphic 4"/>
          <p:cNvPicPr>
            <a:picLocks noChangeAspect="1"/>
          </p:cNvPicPr>
          <p:nvPr userDrawn="1"/>
        </p:nvPicPr>
        <p:blipFill>
          <a:blip r:embed="rId4" cstate="print"/>
          <a:srcRect l="81836" t="-4713" b="16530"/>
          <a:stretch>
            <a:fillRect/>
          </a:stretch>
        </p:blipFill>
        <p:spPr bwMode="auto">
          <a:xfrm>
            <a:off x="8834328" y="192135"/>
            <a:ext cx="323839" cy="468460"/>
          </a:xfrm>
          <a:prstGeom prst="rect">
            <a:avLst/>
          </a:prstGeom>
          <a:noFill/>
          <a:ln w="9525">
            <a:noFill/>
            <a:miter lim="800000"/>
            <a:headEnd/>
            <a:tailEnd/>
          </a:ln>
        </p:spPr>
      </p:pic>
      <p:cxnSp>
        <p:nvCxnSpPr>
          <p:cNvPr id="24" name="Straight Connector 23">
            <a:extLst/>
          </p:cNvPr>
          <p:cNvCxnSpPr>
            <a:cxnSpLocks/>
          </p:cNvCxnSpPr>
          <p:nvPr userDrawn="1"/>
        </p:nvCxnSpPr>
        <p:spPr>
          <a:xfrm>
            <a:off x="312507" y="2279697"/>
            <a:ext cx="7676603"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
        <p:nvSpPr>
          <p:cNvPr id="34" name="Text Placeholder 7">
            <a:extLst/>
          </p:cNvPr>
          <p:cNvSpPr>
            <a:spLocks noGrp="1"/>
          </p:cNvSpPr>
          <p:nvPr>
            <p:ph type="body" sz="quarter" idx="32"/>
          </p:nvPr>
        </p:nvSpPr>
        <p:spPr>
          <a:xfrm>
            <a:off x="312100" y="1734667"/>
            <a:ext cx="4461691" cy="440649"/>
          </a:xfrm>
          <a:prstGeom prst="rect">
            <a:avLst/>
          </a:prstGeom>
        </p:spPr>
        <p:txBody>
          <a:bodyPr anchor="ctr">
            <a:noAutofit/>
          </a:bodyPr>
          <a:lstStyle>
            <a:lvl1pPr>
              <a:lnSpc>
                <a:spcPts val="1683"/>
              </a:lnSpc>
              <a:spcAft>
                <a:spcPts val="0"/>
              </a:spcAft>
              <a:defRPr sz="1428">
                <a:solidFill>
                  <a:srgbClr val="12ABDB"/>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40" name="Text Placeholder 7">
            <a:extLst/>
          </p:cNvPr>
          <p:cNvSpPr>
            <a:spLocks noGrp="1"/>
          </p:cNvSpPr>
          <p:nvPr>
            <p:ph type="body" sz="quarter" idx="35"/>
          </p:nvPr>
        </p:nvSpPr>
        <p:spPr>
          <a:xfrm>
            <a:off x="472766" y="5696223"/>
            <a:ext cx="1294680" cy="440649"/>
          </a:xfrm>
          <a:prstGeom prst="rect">
            <a:avLst/>
          </a:prstGeom>
        </p:spPr>
        <p:txBody>
          <a:bodyPr anchor="ctr">
            <a:noAutofit/>
          </a:bodyPr>
          <a:lstStyle>
            <a:lvl1pPr algn="ctr">
              <a:lnSpc>
                <a:spcPts val="1071"/>
              </a:lnSpc>
              <a:spcAft>
                <a:spcPts val="0"/>
              </a:spcAft>
              <a:defRPr sz="1020">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41" name="Text Placeholder 7">
            <a:extLst/>
          </p:cNvPr>
          <p:cNvSpPr>
            <a:spLocks noGrp="1"/>
          </p:cNvSpPr>
          <p:nvPr>
            <p:ph type="body" sz="quarter" idx="36"/>
          </p:nvPr>
        </p:nvSpPr>
        <p:spPr>
          <a:xfrm>
            <a:off x="1920974" y="5696223"/>
            <a:ext cx="1294680" cy="440649"/>
          </a:xfrm>
          <a:prstGeom prst="rect">
            <a:avLst/>
          </a:prstGeom>
        </p:spPr>
        <p:txBody>
          <a:bodyPr anchor="ctr">
            <a:noAutofit/>
          </a:bodyPr>
          <a:lstStyle>
            <a:lvl1pPr algn="ctr">
              <a:lnSpc>
                <a:spcPts val="1071"/>
              </a:lnSpc>
              <a:spcAft>
                <a:spcPts val="0"/>
              </a:spcAft>
              <a:defRPr sz="1020">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42" name="Text Placeholder 7">
            <a:extLst/>
          </p:cNvPr>
          <p:cNvSpPr>
            <a:spLocks noGrp="1"/>
          </p:cNvSpPr>
          <p:nvPr>
            <p:ph type="body" sz="quarter" idx="37"/>
          </p:nvPr>
        </p:nvSpPr>
        <p:spPr>
          <a:xfrm>
            <a:off x="3369183" y="5696223"/>
            <a:ext cx="1294680" cy="440649"/>
          </a:xfrm>
          <a:prstGeom prst="rect">
            <a:avLst/>
          </a:prstGeom>
        </p:spPr>
        <p:txBody>
          <a:bodyPr anchor="ctr">
            <a:noAutofit/>
          </a:bodyPr>
          <a:lstStyle>
            <a:lvl1pPr algn="ctr">
              <a:lnSpc>
                <a:spcPts val="1071"/>
              </a:lnSpc>
              <a:spcAft>
                <a:spcPts val="0"/>
              </a:spcAft>
              <a:defRPr sz="1020">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43" name="Text Placeholder 7">
            <a:extLst/>
          </p:cNvPr>
          <p:cNvSpPr>
            <a:spLocks noGrp="1"/>
          </p:cNvSpPr>
          <p:nvPr>
            <p:ph type="body" sz="quarter" idx="38"/>
          </p:nvPr>
        </p:nvSpPr>
        <p:spPr>
          <a:xfrm>
            <a:off x="4817390" y="5696223"/>
            <a:ext cx="1294680" cy="440649"/>
          </a:xfrm>
          <a:prstGeom prst="rect">
            <a:avLst/>
          </a:prstGeom>
        </p:spPr>
        <p:txBody>
          <a:bodyPr anchor="ctr">
            <a:noAutofit/>
          </a:bodyPr>
          <a:lstStyle>
            <a:lvl1pPr algn="ctr">
              <a:lnSpc>
                <a:spcPts val="1071"/>
              </a:lnSpc>
              <a:spcAft>
                <a:spcPts val="0"/>
              </a:spcAft>
              <a:defRPr sz="1020">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44" name="Text Placeholder 7">
            <a:extLst/>
          </p:cNvPr>
          <p:cNvSpPr>
            <a:spLocks noGrp="1"/>
          </p:cNvSpPr>
          <p:nvPr>
            <p:ph type="body" sz="quarter" idx="39"/>
          </p:nvPr>
        </p:nvSpPr>
        <p:spPr>
          <a:xfrm>
            <a:off x="6265598" y="5696223"/>
            <a:ext cx="1294680" cy="440649"/>
          </a:xfrm>
          <a:prstGeom prst="rect">
            <a:avLst/>
          </a:prstGeom>
        </p:spPr>
        <p:txBody>
          <a:bodyPr anchor="ctr">
            <a:noAutofit/>
          </a:bodyPr>
          <a:lstStyle>
            <a:lvl1pPr algn="ctr">
              <a:lnSpc>
                <a:spcPts val="1071"/>
              </a:lnSpc>
              <a:spcAft>
                <a:spcPts val="0"/>
              </a:spcAft>
              <a:defRPr sz="1020">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45" name="Text Placeholder 7">
            <a:extLst/>
          </p:cNvPr>
          <p:cNvSpPr>
            <a:spLocks noGrp="1"/>
          </p:cNvSpPr>
          <p:nvPr>
            <p:ph type="body" sz="quarter" idx="40"/>
          </p:nvPr>
        </p:nvSpPr>
        <p:spPr>
          <a:xfrm>
            <a:off x="7713805" y="5696223"/>
            <a:ext cx="1294680" cy="440649"/>
          </a:xfrm>
          <a:prstGeom prst="rect">
            <a:avLst/>
          </a:prstGeom>
        </p:spPr>
        <p:txBody>
          <a:bodyPr anchor="ctr">
            <a:noAutofit/>
          </a:bodyPr>
          <a:lstStyle>
            <a:lvl1pPr algn="r">
              <a:lnSpc>
                <a:spcPts val="1224"/>
              </a:lnSpc>
              <a:defRPr sz="1122" b="1">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15" name="Title Placeholder 1">
            <a:extLst/>
          </p:cNvPr>
          <p:cNvSpPr>
            <a:spLocks noGrp="1"/>
          </p:cNvSpPr>
          <p:nvPr>
            <p:ph type="title"/>
          </p:nvPr>
        </p:nvSpPr>
        <p:spPr>
          <a:xfrm>
            <a:off x="312104" y="412872"/>
            <a:ext cx="8427416" cy="880792"/>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20" name="Text Placeholder 7">
            <a:extLst/>
          </p:cNvPr>
          <p:cNvSpPr>
            <a:spLocks noGrp="1"/>
          </p:cNvSpPr>
          <p:nvPr>
            <p:ph type="body" sz="quarter" idx="41"/>
          </p:nvPr>
        </p:nvSpPr>
        <p:spPr>
          <a:xfrm>
            <a:off x="326252" y="2373178"/>
            <a:ext cx="2409081" cy="2034198"/>
          </a:xfrm>
          <a:prstGeom prst="rect">
            <a:avLst/>
          </a:prstGeom>
        </p:spPr>
        <p:txBody>
          <a:bodyPr>
            <a:noAutofit/>
          </a:bodyPr>
          <a:lstStyle>
            <a:lvl1pPr>
              <a:lnSpc>
                <a:spcPts val="1224"/>
              </a:lnSpc>
              <a:defRPr sz="1122">
                <a:solidFill>
                  <a:schemeClr val="tx1"/>
                </a:solidFill>
              </a:defRPr>
            </a:lvl1pPr>
            <a:lvl2pPr marL="132352" indent="-128708">
              <a:lnSpc>
                <a:spcPts val="1071"/>
              </a:lnSpc>
              <a:defRPr sz="918">
                <a:solidFill>
                  <a:schemeClr val="tx1"/>
                </a:solidFill>
              </a:defRPr>
            </a:lvl2pPr>
            <a:lvl3pPr marL="265918" indent="-133566">
              <a:lnSpc>
                <a:spcPts val="1071"/>
              </a:lnSpc>
              <a:defRPr sz="918">
                <a:solidFill>
                  <a:schemeClr val="tx1"/>
                </a:solidFill>
              </a:defRPr>
            </a:lvl3pPr>
            <a:lvl4pPr marL="389768" indent="-123852">
              <a:lnSpc>
                <a:spcPts val="918"/>
              </a:lnSpc>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7">
            <a:extLst/>
          </p:cNvPr>
          <p:cNvSpPr>
            <a:spLocks noGrp="1"/>
          </p:cNvSpPr>
          <p:nvPr>
            <p:ph type="body" sz="quarter" idx="42"/>
          </p:nvPr>
        </p:nvSpPr>
        <p:spPr>
          <a:xfrm>
            <a:off x="2953326" y="2373178"/>
            <a:ext cx="2409081" cy="2034198"/>
          </a:xfrm>
          <a:prstGeom prst="rect">
            <a:avLst/>
          </a:prstGeom>
        </p:spPr>
        <p:txBody>
          <a:bodyPr>
            <a:noAutofit/>
          </a:bodyPr>
          <a:lstStyle>
            <a:lvl1pPr>
              <a:lnSpc>
                <a:spcPts val="1224"/>
              </a:lnSpc>
              <a:defRPr sz="1122">
                <a:solidFill>
                  <a:schemeClr val="tx1"/>
                </a:solidFill>
              </a:defRPr>
            </a:lvl1pPr>
            <a:lvl2pPr marL="132352" indent="-128708">
              <a:lnSpc>
                <a:spcPts val="1071"/>
              </a:lnSpc>
              <a:defRPr sz="918">
                <a:solidFill>
                  <a:schemeClr val="tx1"/>
                </a:solidFill>
              </a:defRPr>
            </a:lvl2pPr>
            <a:lvl3pPr marL="265918" indent="-133566">
              <a:lnSpc>
                <a:spcPts val="1071"/>
              </a:lnSpc>
              <a:defRPr sz="918">
                <a:solidFill>
                  <a:schemeClr val="tx1"/>
                </a:solidFill>
              </a:defRPr>
            </a:lvl3pPr>
            <a:lvl4pPr marL="389768" indent="-123852">
              <a:lnSpc>
                <a:spcPts val="918"/>
              </a:lnSpc>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7">
            <a:extLst/>
          </p:cNvPr>
          <p:cNvSpPr>
            <a:spLocks noGrp="1"/>
          </p:cNvSpPr>
          <p:nvPr>
            <p:ph type="body" sz="quarter" idx="43"/>
          </p:nvPr>
        </p:nvSpPr>
        <p:spPr>
          <a:xfrm>
            <a:off x="5580398" y="2373178"/>
            <a:ext cx="2409081" cy="2034198"/>
          </a:xfrm>
          <a:prstGeom prst="rect">
            <a:avLst/>
          </a:prstGeom>
        </p:spPr>
        <p:txBody>
          <a:bodyPr>
            <a:noAutofit/>
          </a:bodyPr>
          <a:lstStyle>
            <a:lvl1pPr>
              <a:lnSpc>
                <a:spcPts val="1224"/>
              </a:lnSpc>
              <a:defRPr sz="1122">
                <a:solidFill>
                  <a:schemeClr val="tx1"/>
                </a:solidFill>
              </a:defRPr>
            </a:lvl1pPr>
            <a:lvl2pPr marL="132352" indent="-128708">
              <a:lnSpc>
                <a:spcPts val="1071"/>
              </a:lnSpc>
              <a:defRPr sz="918">
                <a:solidFill>
                  <a:schemeClr val="tx1"/>
                </a:solidFill>
              </a:defRPr>
            </a:lvl2pPr>
            <a:lvl3pPr marL="265918" indent="-133566">
              <a:lnSpc>
                <a:spcPts val="1071"/>
              </a:lnSpc>
              <a:defRPr sz="918">
                <a:solidFill>
                  <a:schemeClr val="tx1"/>
                </a:solidFill>
              </a:defRPr>
            </a:lvl3pPr>
            <a:lvl4pPr marL="389768" indent="-123852">
              <a:lnSpc>
                <a:spcPts val="918"/>
              </a:lnSpc>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23996503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Organization Chart">
    <p:spTree>
      <p:nvGrpSpPr>
        <p:cNvPr id="1" name=""/>
        <p:cNvGrpSpPr/>
        <p:nvPr/>
      </p:nvGrpSpPr>
      <p:grpSpPr>
        <a:xfrm>
          <a:off x="0" y="0"/>
          <a:ext cx="0" cy="0"/>
          <a:chOff x="0" y="0"/>
          <a:chExt cx="0" cy="0"/>
        </a:xfrm>
      </p:grpSpPr>
      <p:sp>
        <p:nvSpPr>
          <p:cNvPr id="14" name="Rectangle 13">
            <a:extLst/>
          </p:cNvPr>
          <p:cNvSpPr/>
          <p:nvPr/>
        </p:nvSpPr>
        <p:spPr>
          <a:xfrm>
            <a:off x="2746155" y="1955876"/>
            <a:ext cx="3834254" cy="125426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en-US" sz="1122" kern="0" dirty="0">
              <a:solidFill>
                <a:srgbClr val="FFFFFF"/>
              </a:solidFill>
              <a:sym typeface="Arial"/>
            </a:endParaRPr>
          </a:p>
        </p:txBody>
      </p:sp>
      <p:sp>
        <p:nvSpPr>
          <p:cNvPr id="15" name="Rectangle 14">
            <a:extLst/>
          </p:cNvPr>
          <p:cNvSpPr/>
          <p:nvPr/>
        </p:nvSpPr>
        <p:spPr>
          <a:xfrm>
            <a:off x="4847870" y="3456246"/>
            <a:ext cx="3834254" cy="125426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en-US" sz="1122" kern="0" dirty="0">
              <a:solidFill>
                <a:srgbClr val="FFFFFF"/>
              </a:solidFill>
              <a:sym typeface="Arial"/>
            </a:endParaRPr>
          </a:p>
        </p:txBody>
      </p:sp>
      <p:sp>
        <p:nvSpPr>
          <p:cNvPr id="16" name="Rectangle 15">
            <a:extLst/>
          </p:cNvPr>
          <p:cNvSpPr/>
          <p:nvPr/>
        </p:nvSpPr>
        <p:spPr>
          <a:xfrm>
            <a:off x="642821" y="3456246"/>
            <a:ext cx="3834254" cy="125426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en-US" sz="1122" kern="0" dirty="0">
              <a:solidFill>
                <a:srgbClr val="FFFFFF"/>
              </a:solidFill>
              <a:sym typeface="Arial"/>
            </a:endParaRPr>
          </a:p>
        </p:txBody>
      </p:sp>
      <p:sp>
        <p:nvSpPr>
          <p:cNvPr id="17" name="TextBox 16">
            <a:extLst/>
          </p:cNvPr>
          <p:cNvSpPr txBox="1"/>
          <p:nvPr/>
        </p:nvSpPr>
        <p:spPr>
          <a:xfrm>
            <a:off x="675206" y="3786542"/>
            <a:ext cx="948848" cy="397217"/>
          </a:xfrm>
          <a:prstGeom prst="rect">
            <a:avLst/>
          </a:prstGeom>
          <a:noFill/>
        </p:spPr>
        <p:txBody>
          <a:bodyPr lIns="69941" tIns="34972" rIns="69941" bIns="34972">
            <a:spAutoFit/>
          </a:bodyPr>
          <a:lstStyle/>
          <a:p>
            <a:pPr algn="r" defTabSz="794759" fontAlgn="auto">
              <a:lnSpc>
                <a:spcPct val="85000"/>
              </a:lnSpc>
              <a:spcBef>
                <a:spcPts val="0"/>
              </a:spcBef>
              <a:spcAft>
                <a:spcPts val="0"/>
              </a:spcAft>
              <a:defRPr/>
            </a:pPr>
            <a:r>
              <a:rPr lang="en-US" sz="1224" b="1" kern="0" dirty="0">
                <a:solidFill>
                  <a:schemeClr val="bg1"/>
                </a:solidFill>
                <a:latin typeface="+mj-lt"/>
                <a:ea typeface="Georgia" charset="0"/>
                <a:cs typeface="Georgia" charset="0"/>
                <a:sym typeface="Arial"/>
              </a:rPr>
              <a:t>Group Name</a:t>
            </a:r>
          </a:p>
        </p:txBody>
      </p:sp>
      <p:cxnSp>
        <p:nvCxnSpPr>
          <p:cNvPr id="18" name="Straight Connector 17">
            <a:extLst/>
          </p:cNvPr>
          <p:cNvCxnSpPr>
            <a:cxnSpLocks/>
          </p:cNvCxnSpPr>
          <p:nvPr userDrawn="1"/>
        </p:nvCxnSpPr>
        <p:spPr>
          <a:xfrm>
            <a:off x="3342018" y="3223096"/>
            <a:ext cx="0" cy="2201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p:cNvPr>
          <p:cNvCxnSpPr>
            <a:cxnSpLocks/>
          </p:cNvCxnSpPr>
          <p:nvPr userDrawn="1"/>
        </p:nvCxnSpPr>
        <p:spPr>
          <a:xfrm>
            <a:off x="5434018" y="3223096"/>
            <a:ext cx="0" cy="2201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p:cNvPr>
          <p:cNvCxnSpPr>
            <a:cxnSpLocks/>
          </p:cNvCxnSpPr>
          <p:nvPr userDrawn="1"/>
        </p:nvCxnSpPr>
        <p:spPr>
          <a:xfrm>
            <a:off x="4498124" y="4084457"/>
            <a:ext cx="33031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p:cNvPr>
          <p:cNvCxnSpPr>
            <a:cxnSpLocks/>
          </p:cNvCxnSpPr>
          <p:nvPr userDrawn="1"/>
        </p:nvCxnSpPr>
        <p:spPr>
          <a:xfrm>
            <a:off x="2074189" y="4745052"/>
            <a:ext cx="0" cy="51379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p:cNvPr>
          <p:cNvCxnSpPr>
            <a:cxnSpLocks/>
          </p:cNvCxnSpPr>
          <p:nvPr userDrawn="1"/>
        </p:nvCxnSpPr>
        <p:spPr>
          <a:xfrm>
            <a:off x="1233827" y="5330088"/>
            <a:ext cx="6569074"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p:cNvPr>
          <p:cNvCxnSpPr>
            <a:cxnSpLocks/>
          </p:cNvCxnSpPr>
          <p:nvPr userDrawn="1"/>
        </p:nvCxnSpPr>
        <p:spPr>
          <a:xfrm>
            <a:off x="1248400" y="5332247"/>
            <a:ext cx="0" cy="442555"/>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p:cNvPr>
          <p:cNvCxnSpPr>
            <a:cxnSpLocks/>
          </p:cNvCxnSpPr>
          <p:nvPr userDrawn="1"/>
        </p:nvCxnSpPr>
        <p:spPr>
          <a:xfrm>
            <a:off x="2878929" y="5332247"/>
            <a:ext cx="0" cy="442555"/>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p:cNvPr>
          <p:cNvCxnSpPr>
            <a:cxnSpLocks/>
          </p:cNvCxnSpPr>
          <p:nvPr userDrawn="1"/>
        </p:nvCxnSpPr>
        <p:spPr>
          <a:xfrm>
            <a:off x="4511077" y="5332247"/>
            <a:ext cx="0" cy="442555"/>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p:cNvPr>
          <p:cNvCxnSpPr>
            <a:cxnSpLocks/>
          </p:cNvCxnSpPr>
          <p:nvPr userDrawn="1"/>
        </p:nvCxnSpPr>
        <p:spPr>
          <a:xfrm>
            <a:off x="6143226" y="5332247"/>
            <a:ext cx="0" cy="442555"/>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p:cNvPr>
          <p:cNvCxnSpPr>
            <a:cxnSpLocks/>
          </p:cNvCxnSpPr>
          <p:nvPr userDrawn="1"/>
        </p:nvCxnSpPr>
        <p:spPr>
          <a:xfrm>
            <a:off x="7786709" y="5323611"/>
            <a:ext cx="0" cy="44039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28"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60EF6E73-B217-44C0-A679-EFF71DB7A76C}"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29"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30" name="Rectangle 27">
            <a:hlinkClick r:id="rId2"/>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31"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42" name="Text Placeholder 7">
            <a:extLst/>
          </p:cNvPr>
          <p:cNvSpPr>
            <a:spLocks noGrp="1"/>
          </p:cNvSpPr>
          <p:nvPr>
            <p:ph type="body" sz="quarter" idx="38"/>
          </p:nvPr>
        </p:nvSpPr>
        <p:spPr>
          <a:xfrm>
            <a:off x="510049" y="5847389"/>
            <a:ext cx="1483991" cy="514090"/>
          </a:xfrm>
          <a:prstGeom prst="rect">
            <a:avLst/>
          </a:prstGeom>
          <a:solidFill>
            <a:srgbClr val="E6E7E7"/>
          </a:solidFill>
        </p:spPr>
        <p:txBody>
          <a:bodyPr anchor="ctr">
            <a:noAutofit/>
          </a:bodyPr>
          <a:lstStyle>
            <a:lvl1pPr algn="ctr">
              <a:lnSpc>
                <a:spcPts val="1071"/>
              </a:lnSpc>
              <a:spcBef>
                <a:spcPts val="0"/>
              </a:spcBef>
              <a:spcAft>
                <a:spcPts val="0"/>
              </a:spcAft>
              <a:defRPr sz="918" b="0"/>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43" name="Text Placeholder 7">
            <a:extLst/>
          </p:cNvPr>
          <p:cNvSpPr>
            <a:spLocks noGrp="1"/>
          </p:cNvSpPr>
          <p:nvPr>
            <p:ph type="body" sz="quarter" idx="39"/>
          </p:nvPr>
        </p:nvSpPr>
        <p:spPr>
          <a:xfrm>
            <a:off x="2137467" y="5851863"/>
            <a:ext cx="1483991" cy="514090"/>
          </a:xfrm>
          <a:prstGeom prst="rect">
            <a:avLst/>
          </a:prstGeom>
          <a:solidFill>
            <a:srgbClr val="E6E7E7"/>
          </a:solidFill>
        </p:spPr>
        <p:txBody>
          <a:bodyPr anchor="ctr">
            <a:noAutofit/>
          </a:bodyPr>
          <a:lstStyle>
            <a:lvl1pPr algn="ctr">
              <a:lnSpc>
                <a:spcPts val="1071"/>
              </a:lnSpc>
              <a:spcBef>
                <a:spcPts val="0"/>
              </a:spcBef>
              <a:spcAft>
                <a:spcPts val="0"/>
              </a:spcAft>
              <a:defRPr sz="918" b="0"/>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44" name="Text Placeholder 7">
            <a:extLst/>
          </p:cNvPr>
          <p:cNvSpPr>
            <a:spLocks noGrp="1"/>
          </p:cNvSpPr>
          <p:nvPr>
            <p:ph type="body" sz="quarter" idx="40"/>
          </p:nvPr>
        </p:nvSpPr>
        <p:spPr>
          <a:xfrm>
            <a:off x="3769392" y="5851863"/>
            <a:ext cx="1483991" cy="514090"/>
          </a:xfrm>
          <a:prstGeom prst="rect">
            <a:avLst/>
          </a:prstGeom>
          <a:solidFill>
            <a:srgbClr val="E6E7E7"/>
          </a:solidFill>
        </p:spPr>
        <p:txBody>
          <a:bodyPr anchor="ctr">
            <a:noAutofit/>
          </a:bodyPr>
          <a:lstStyle>
            <a:lvl1pPr algn="ctr">
              <a:lnSpc>
                <a:spcPts val="1071"/>
              </a:lnSpc>
              <a:spcBef>
                <a:spcPts val="0"/>
              </a:spcBef>
              <a:spcAft>
                <a:spcPts val="0"/>
              </a:spcAft>
              <a:defRPr sz="918" b="0"/>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45" name="Text Placeholder 7">
            <a:extLst/>
          </p:cNvPr>
          <p:cNvSpPr>
            <a:spLocks noGrp="1"/>
          </p:cNvSpPr>
          <p:nvPr>
            <p:ph type="body" sz="quarter" idx="41"/>
          </p:nvPr>
        </p:nvSpPr>
        <p:spPr>
          <a:xfrm>
            <a:off x="5400873" y="5847288"/>
            <a:ext cx="1483991" cy="514090"/>
          </a:xfrm>
          <a:prstGeom prst="rect">
            <a:avLst/>
          </a:prstGeom>
          <a:solidFill>
            <a:srgbClr val="E6E7E7"/>
          </a:solidFill>
        </p:spPr>
        <p:txBody>
          <a:bodyPr anchor="ctr">
            <a:noAutofit/>
          </a:bodyPr>
          <a:lstStyle>
            <a:lvl1pPr algn="ctr">
              <a:lnSpc>
                <a:spcPts val="1071"/>
              </a:lnSpc>
              <a:spcBef>
                <a:spcPts val="0"/>
              </a:spcBef>
              <a:spcAft>
                <a:spcPts val="0"/>
              </a:spcAft>
              <a:defRPr sz="918" b="0"/>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46" name="Text Placeholder 7">
            <a:extLst/>
          </p:cNvPr>
          <p:cNvSpPr>
            <a:spLocks noGrp="1"/>
          </p:cNvSpPr>
          <p:nvPr>
            <p:ph type="body" sz="quarter" idx="42"/>
          </p:nvPr>
        </p:nvSpPr>
        <p:spPr>
          <a:xfrm>
            <a:off x="7032352" y="5847288"/>
            <a:ext cx="1483991" cy="514090"/>
          </a:xfrm>
          <a:prstGeom prst="rect">
            <a:avLst/>
          </a:prstGeom>
          <a:solidFill>
            <a:srgbClr val="E6E7E7"/>
          </a:solidFill>
        </p:spPr>
        <p:txBody>
          <a:bodyPr anchor="ctr">
            <a:noAutofit/>
          </a:bodyPr>
          <a:lstStyle>
            <a:lvl1pPr algn="ctr">
              <a:lnSpc>
                <a:spcPts val="1071"/>
              </a:lnSpc>
              <a:spcBef>
                <a:spcPts val="0"/>
              </a:spcBef>
              <a:spcAft>
                <a:spcPts val="0"/>
              </a:spcAft>
              <a:defRPr sz="918" b="0"/>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39" name="Text Placeholder 7">
            <a:extLst/>
          </p:cNvPr>
          <p:cNvSpPr>
            <a:spLocks noGrp="1"/>
          </p:cNvSpPr>
          <p:nvPr>
            <p:ph type="body" sz="quarter" idx="37"/>
          </p:nvPr>
        </p:nvSpPr>
        <p:spPr>
          <a:xfrm>
            <a:off x="2790417" y="1997061"/>
            <a:ext cx="1101685" cy="1175064"/>
          </a:xfrm>
          <a:prstGeom prst="rect">
            <a:avLst/>
          </a:prstGeom>
          <a:solidFill>
            <a:srgbClr val="0070AD"/>
          </a:solidFill>
        </p:spPr>
        <p:txBody>
          <a:bodyPr anchor="ctr">
            <a:noAutofit/>
          </a:bodyPr>
          <a:lstStyle>
            <a:lvl1pPr algn="ctr">
              <a:lnSpc>
                <a:spcPts val="1377"/>
              </a:lnSpc>
              <a:spcBef>
                <a:spcPts val="0"/>
              </a:spcBef>
              <a:spcAft>
                <a:spcPts val="0"/>
              </a:spcAft>
              <a:defRPr sz="1224" b="0">
                <a:solidFill>
                  <a:schemeClr val="bg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37" name="Text Placeholder 7">
            <a:extLst/>
          </p:cNvPr>
          <p:cNvSpPr>
            <a:spLocks noGrp="1"/>
          </p:cNvSpPr>
          <p:nvPr>
            <p:ph type="body" sz="quarter" idx="35"/>
          </p:nvPr>
        </p:nvSpPr>
        <p:spPr>
          <a:xfrm>
            <a:off x="4883618" y="3497261"/>
            <a:ext cx="1101685" cy="1175064"/>
          </a:xfrm>
          <a:prstGeom prst="rect">
            <a:avLst/>
          </a:prstGeom>
          <a:solidFill>
            <a:srgbClr val="12ABDB"/>
          </a:solidFill>
        </p:spPr>
        <p:txBody>
          <a:bodyPr anchor="ctr">
            <a:noAutofit/>
          </a:bodyPr>
          <a:lstStyle>
            <a:lvl1pPr algn="ctr">
              <a:lnSpc>
                <a:spcPts val="1377"/>
              </a:lnSpc>
              <a:spcBef>
                <a:spcPts val="0"/>
              </a:spcBef>
              <a:spcAft>
                <a:spcPts val="0"/>
              </a:spcAft>
              <a:defRPr sz="1224" b="0">
                <a:solidFill>
                  <a:schemeClr val="bg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34" name="Text Placeholder 7">
            <a:extLst/>
          </p:cNvPr>
          <p:cNvSpPr>
            <a:spLocks noGrp="1"/>
          </p:cNvSpPr>
          <p:nvPr>
            <p:ph type="body" sz="quarter" idx="32"/>
          </p:nvPr>
        </p:nvSpPr>
        <p:spPr>
          <a:xfrm>
            <a:off x="3945361" y="2133415"/>
            <a:ext cx="2535704" cy="897747"/>
          </a:xfrm>
          <a:prstGeom prst="rect">
            <a:avLst/>
          </a:prstGeom>
        </p:spPr>
        <p:txBody>
          <a:bodyPr>
            <a:noAutofit/>
          </a:bodyPr>
          <a:lstStyle>
            <a:lvl1pPr>
              <a:lnSpc>
                <a:spcPts val="1071"/>
              </a:lnSpc>
              <a:spcBef>
                <a:spcPts val="0"/>
              </a:spcBef>
              <a:spcAft>
                <a:spcPts val="0"/>
              </a:spcAft>
              <a:defRPr sz="918"/>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35" name="Text Placeholder 7">
            <a:extLst/>
          </p:cNvPr>
          <p:cNvSpPr>
            <a:spLocks noGrp="1"/>
          </p:cNvSpPr>
          <p:nvPr>
            <p:ph type="body" sz="quarter" idx="33"/>
          </p:nvPr>
        </p:nvSpPr>
        <p:spPr>
          <a:xfrm>
            <a:off x="1829701" y="3635212"/>
            <a:ext cx="2535704" cy="897747"/>
          </a:xfrm>
          <a:prstGeom prst="rect">
            <a:avLst/>
          </a:prstGeom>
        </p:spPr>
        <p:txBody>
          <a:bodyPr>
            <a:noAutofit/>
          </a:bodyPr>
          <a:lstStyle>
            <a:lvl1pPr>
              <a:lnSpc>
                <a:spcPts val="1071"/>
              </a:lnSpc>
              <a:spcBef>
                <a:spcPts val="0"/>
              </a:spcBef>
              <a:spcAft>
                <a:spcPts val="0"/>
              </a:spcAft>
              <a:defRPr sz="918"/>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36" name="Text Placeholder 7">
            <a:extLst/>
          </p:cNvPr>
          <p:cNvSpPr>
            <a:spLocks noGrp="1"/>
          </p:cNvSpPr>
          <p:nvPr>
            <p:ph type="body" sz="quarter" idx="34"/>
          </p:nvPr>
        </p:nvSpPr>
        <p:spPr>
          <a:xfrm>
            <a:off x="6040715" y="3635212"/>
            <a:ext cx="2535704" cy="897747"/>
          </a:xfrm>
          <a:prstGeom prst="rect">
            <a:avLst/>
          </a:prstGeom>
        </p:spPr>
        <p:txBody>
          <a:bodyPr>
            <a:noAutofit/>
          </a:bodyPr>
          <a:lstStyle>
            <a:lvl1pPr>
              <a:lnSpc>
                <a:spcPts val="1071"/>
              </a:lnSpc>
              <a:spcBef>
                <a:spcPts val="0"/>
              </a:spcBef>
              <a:spcAft>
                <a:spcPts val="0"/>
              </a:spcAft>
              <a:defRPr sz="918"/>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38" name="Text Placeholder 7">
            <a:extLst/>
          </p:cNvPr>
          <p:cNvSpPr>
            <a:spLocks noGrp="1"/>
          </p:cNvSpPr>
          <p:nvPr>
            <p:ph type="body" sz="quarter" idx="36"/>
          </p:nvPr>
        </p:nvSpPr>
        <p:spPr>
          <a:xfrm>
            <a:off x="673990" y="3496352"/>
            <a:ext cx="1101685" cy="1175064"/>
          </a:xfrm>
          <a:prstGeom prst="rect">
            <a:avLst/>
          </a:prstGeom>
          <a:solidFill>
            <a:srgbClr val="12ABDB"/>
          </a:solidFill>
        </p:spPr>
        <p:txBody>
          <a:bodyPr anchor="ctr">
            <a:noAutofit/>
          </a:bodyPr>
          <a:lstStyle>
            <a:lvl1pPr algn="ctr">
              <a:lnSpc>
                <a:spcPts val="1377"/>
              </a:lnSpc>
              <a:spcBef>
                <a:spcPts val="0"/>
              </a:spcBef>
              <a:spcAft>
                <a:spcPts val="0"/>
              </a:spcAft>
              <a:defRPr sz="1224" b="0">
                <a:solidFill>
                  <a:schemeClr val="bg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41" name="Title Placeholder 1">
            <a:extLst/>
          </p:cNvPr>
          <p:cNvSpPr>
            <a:spLocks noGrp="1"/>
          </p:cNvSpPr>
          <p:nvPr>
            <p:ph type="title"/>
          </p:nvPr>
        </p:nvSpPr>
        <p:spPr>
          <a:xfrm>
            <a:off x="312104" y="412872"/>
            <a:ext cx="8427416" cy="880792"/>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290587728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2" name="Rectangle 1"/>
          <p:cNvSpPr/>
          <p:nvPr userDrawn="1"/>
        </p:nvSpPr>
        <p:spPr>
          <a:xfrm>
            <a:off x="0" y="0"/>
            <a:ext cx="9326563"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en-US" sz="1836" dirty="0"/>
          </a:p>
        </p:txBody>
      </p:sp>
      <p:sp>
        <p:nvSpPr>
          <p:cNvPr id="3" name="Freeform 5"/>
          <p:cNvSpPr>
            <a:spLocks/>
          </p:cNvSpPr>
          <p:nvPr userDrawn="1"/>
        </p:nvSpPr>
        <p:spPr bwMode="auto">
          <a:xfrm>
            <a:off x="-950467" y="-2709299"/>
            <a:ext cx="8236845" cy="11670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p:spPr>
        <p:txBody>
          <a:bodyPr lIns="69941" tIns="34972" rIns="69941" bIns="34972"/>
          <a:lstStyle/>
          <a:p>
            <a:pPr defTabSz="794759" fontAlgn="auto">
              <a:spcBef>
                <a:spcPts val="0"/>
              </a:spcBef>
              <a:spcAft>
                <a:spcPts val="0"/>
              </a:spcAft>
              <a:defRPr/>
            </a:pPr>
            <a:endParaRPr lang="en-US" sz="1836" dirty="0">
              <a:latin typeface="+mn-lt"/>
              <a:cs typeface="+mn-cs"/>
            </a:endParaRPr>
          </a:p>
        </p:txBody>
      </p:sp>
      <p:grpSp>
        <p:nvGrpSpPr>
          <p:cNvPr id="4" name="Group 8"/>
          <p:cNvGrpSpPr>
            <a:grpSpLocks/>
          </p:cNvGrpSpPr>
          <p:nvPr userDrawn="1"/>
        </p:nvGrpSpPr>
        <p:grpSpPr bwMode="auto">
          <a:xfrm>
            <a:off x="3808346" y="2452403"/>
            <a:ext cx="563480" cy="695135"/>
            <a:chOff x="5662614" y="3032124"/>
            <a:chExt cx="863600" cy="801689"/>
          </a:xfrm>
        </p:grpSpPr>
        <p:sp>
          <p:nvSpPr>
            <p:cNvPr id="5" name="Freeform 4"/>
            <p:cNvSpPr>
              <a:spLocks/>
            </p:cNvSpPr>
            <p:nvPr/>
          </p:nvSpPr>
          <p:spPr bwMode="auto">
            <a:xfrm>
              <a:off x="5960407" y="3368237"/>
              <a:ext cx="565807" cy="465576"/>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p:spPr>
          <p:txBody>
            <a:bodyPr/>
            <a:lstStyle/>
            <a:p>
              <a:pPr defTabSz="794759" fontAlgn="auto">
                <a:spcBef>
                  <a:spcPts val="0"/>
                </a:spcBef>
                <a:spcAft>
                  <a:spcPts val="0"/>
                </a:spcAft>
                <a:defRPr/>
              </a:pPr>
              <a:endParaRPr lang="en-US" sz="1836" dirty="0">
                <a:latin typeface="+mn-lt"/>
                <a:cs typeface="+mn-cs"/>
              </a:endParaRPr>
            </a:p>
          </p:txBody>
        </p:sp>
        <p:sp>
          <p:nvSpPr>
            <p:cNvPr id="6" name="Freeform 5"/>
            <p:cNvSpPr>
              <a:spLocks/>
            </p:cNvSpPr>
            <p:nvPr/>
          </p:nvSpPr>
          <p:spPr bwMode="auto">
            <a:xfrm>
              <a:off x="5662614" y="3032124"/>
              <a:ext cx="863600" cy="736956"/>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p:spPr>
          <p:txBody>
            <a:bodyPr/>
            <a:lstStyle/>
            <a:p>
              <a:pPr defTabSz="794759" fontAlgn="auto">
                <a:spcBef>
                  <a:spcPts val="0"/>
                </a:spcBef>
                <a:spcAft>
                  <a:spcPts val="0"/>
                </a:spcAft>
                <a:defRPr/>
              </a:pPr>
              <a:endParaRPr lang="en-US" sz="1836" dirty="0">
                <a:latin typeface="+mn-lt"/>
                <a:cs typeface="+mn-cs"/>
              </a:endParaRPr>
            </a:p>
          </p:txBody>
        </p:sp>
      </p:grpSp>
      <p:sp>
        <p:nvSpPr>
          <p:cNvPr id="7" name="Rectangle 6"/>
          <p:cNvSpPr/>
          <p:nvPr userDrawn="1"/>
        </p:nvSpPr>
        <p:spPr>
          <a:xfrm>
            <a:off x="5000076" y="2944609"/>
            <a:ext cx="3921690" cy="785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just" defTabSz="794759" fontAlgn="auto">
              <a:lnSpc>
                <a:spcPts val="918"/>
              </a:lnSpc>
              <a:spcBef>
                <a:spcPts val="0"/>
              </a:spcBef>
              <a:spcAft>
                <a:spcPts val="0"/>
              </a:spcAft>
              <a:defRPr/>
            </a:pPr>
            <a:r>
              <a:rPr lang="en-US" sz="714"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714" dirty="0">
                <a:solidFill>
                  <a:schemeClr val="accent1"/>
                </a:solidFill>
              </a:rPr>
              <a:t>the Collaborative Business Experience™</a:t>
            </a:r>
            <a:r>
              <a:rPr lang="en-US" sz="714" dirty="0">
                <a:solidFill>
                  <a:schemeClr val="tx1"/>
                </a:solidFill>
              </a:rPr>
              <a:t>, and draws on </a:t>
            </a:r>
            <a:r>
              <a:rPr lang="en-US" sz="714" dirty="0">
                <a:solidFill>
                  <a:schemeClr val="accent1"/>
                </a:solidFill>
              </a:rPr>
              <a:t>Rightshore</a:t>
            </a:r>
            <a:r>
              <a:rPr lang="en-US" sz="714" baseline="30000" dirty="0">
                <a:solidFill>
                  <a:schemeClr val="accent1"/>
                </a:solidFill>
              </a:rPr>
              <a:t>®</a:t>
            </a:r>
            <a:r>
              <a:rPr lang="en-US" sz="714" dirty="0">
                <a:solidFill>
                  <a:schemeClr val="tx1"/>
                </a:solidFill>
              </a:rPr>
              <a:t>, its worldwide delivery model.</a:t>
            </a:r>
          </a:p>
        </p:txBody>
      </p:sp>
      <p:sp>
        <p:nvSpPr>
          <p:cNvPr id="8" name="Rectangle 7"/>
          <p:cNvSpPr/>
          <p:nvPr userDrawn="1"/>
        </p:nvSpPr>
        <p:spPr>
          <a:xfrm>
            <a:off x="5000074" y="2556025"/>
            <a:ext cx="1698536" cy="177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spAutoFit/>
          </a:bodyPr>
          <a:lstStyle/>
          <a:p>
            <a:pPr defTabSz="794759" fontAlgn="auto">
              <a:lnSpc>
                <a:spcPts val="1530"/>
              </a:lnSpc>
              <a:spcBef>
                <a:spcPts val="0"/>
              </a:spcBef>
              <a:spcAft>
                <a:spcPts val="0"/>
              </a:spcAft>
              <a:defRPr/>
            </a:pPr>
            <a:r>
              <a:rPr lang="en-US" sz="1122" dirty="0">
                <a:solidFill>
                  <a:schemeClr val="accent1"/>
                </a:solidFill>
              </a:rPr>
              <a:t>About Capgemini</a:t>
            </a:r>
          </a:p>
        </p:txBody>
      </p:sp>
      <p:sp>
        <p:nvSpPr>
          <p:cNvPr id="9" name="Rectangle 8"/>
          <p:cNvSpPr/>
          <p:nvPr userDrawn="1"/>
        </p:nvSpPr>
        <p:spPr>
          <a:xfrm>
            <a:off x="5000074" y="4319768"/>
            <a:ext cx="1573858" cy="416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just" defTabSz="794759" fontAlgn="auto">
              <a:lnSpc>
                <a:spcPts val="918"/>
              </a:lnSpc>
              <a:spcBef>
                <a:spcPts val="0"/>
              </a:spcBef>
              <a:spcAft>
                <a:spcPts val="459"/>
              </a:spcAft>
              <a:defRPr/>
            </a:pPr>
            <a:r>
              <a:rPr lang="en-US" sz="714" dirty="0">
                <a:solidFill>
                  <a:schemeClr val="tx1"/>
                </a:solidFill>
              </a:rPr>
              <a:t>Learn more about us at</a:t>
            </a:r>
          </a:p>
          <a:p>
            <a:pPr algn="just" defTabSz="794759" fontAlgn="auto">
              <a:lnSpc>
                <a:spcPts val="918"/>
              </a:lnSpc>
              <a:spcBef>
                <a:spcPts val="0"/>
              </a:spcBef>
              <a:spcAft>
                <a:spcPts val="0"/>
              </a:spcAft>
              <a:defRPr/>
            </a:pPr>
            <a:r>
              <a:rPr lang="en-US" sz="1122" dirty="0">
                <a:solidFill>
                  <a:schemeClr val="accent2"/>
                </a:solidFill>
              </a:rPr>
              <a:t>www.capgemini.com</a:t>
            </a:r>
          </a:p>
        </p:txBody>
      </p:sp>
      <p:pic>
        <p:nvPicPr>
          <p:cNvPr id="10"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610438" y="4058551"/>
            <a:ext cx="255833" cy="338933"/>
          </a:xfrm>
          <a:prstGeom prst="rect">
            <a:avLst/>
          </a:prstGeom>
          <a:noFill/>
          <a:ln w="9525">
            <a:noFill/>
            <a:miter lim="800000"/>
            <a:headEnd/>
            <a:tailEnd/>
          </a:ln>
        </p:spPr>
      </p:pic>
      <p:pic>
        <p:nvPicPr>
          <p:cNvPr id="11"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903512" y="4058551"/>
            <a:ext cx="255833" cy="338933"/>
          </a:xfrm>
          <a:prstGeom prst="rect">
            <a:avLst/>
          </a:prstGeom>
          <a:noFill/>
          <a:ln w="9525">
            <a:noFill/>
            <a:miter lim="800000"/>
            <a:headEnd/>
            <a:tailEnd/>
          </a:ln>
        </p:spPr>
      </p:pic>
      <p:pic>
        <p:nvPicPr>
          <p:cNvPr id="12"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96586" y="4058551"/>
            <a:ext cx="255833" cy="338933"/>
          </a:xfrm>
          <a:prstGeom prst="rect">
            <a:avLst/>
          </a:prstGeom>
          <a:noFill/>
          <a:ln w="9525">
            <a:noFill/>
            <a:miter lim="800000"/>
            <a:headEnd/>
            <a:tailEnd/>
          </a:ln>
        </p:spPr>
      </p:pic>
      <p:pic>
        <p:nvPicPr>
          <p:cNvPr id="13"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91281" y="4058551"/>
            <a:ext cx="254213" cy="338933"/>
          </a:xfrm>
          <a:prstGeom prst="rect">
            <a:avLst/>
          </a:prstGeom>
          <a:noFill/>
          <a:ln w="9525">
            <a:noFill/>
            <a:miter lim="800000"/>
            <a:headEnd/>
            <a:tailEnd/>
          </a:ln>
        </p:spPr>
      </p:pic>
      <p:pic>
        <p:nvPicPr>
          <p:cNvPr id="14"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7362" y="4058551"/>
            <a:ext cx="254214" cy="338933"/>
          </a:xfrm>
          <a:prstGeom prst="rect">
            <a:avLst/>
          </a:prstGeom>
          <a:noFill/>
          <a:ln w="9525">
            <a:noFill/>
            <a:miter lim="800000"/>
            <a:headEnd/>
            <a:tailEnd/>
          </a:ln>
        </p:spPr>
      </p:pic>
      <p:sp>
        <p:nvSpPr>
          <p:cNvPr id="15" name="Rectangle 14"/>
          <p:cNvSpPr/>
          <p:nvPr userDrawn="1"/>
        </p:nvSpPr>
        <p:spPr>
          <a:xfrm>
            <a:off x="317362" y="5884265"/>
            <a:ext cx="3212483" cy="449667"/>
          </a:xfrm>
          <a:prstGeom prst="rect">
            <a:avLst/>
          </a:prstGeom>
        </p:spPr>
        <p:txBody>
          <a:bodyPr lIns="0" tIns="0" rIns="0" bIns="0" anchor="b">
            <a:spAutoFit/>
          </a:bodyPr>
          <a:lstStyle/>
          <a:p>
            <a:pPr>
              <a:spcAft>
                <a:spcPts val="459"/>
              </a:spcAft>
              <a:defRPr/>
            </a:pPr>
            <a:r>
              <a:rPr lang="en-US" sz="612">
                <a:solidFill>
                  <a:schemeClr val="bg1"/>
                </a:solidFill>
                <a:latin typeface="Verdana" pitchFamily="34" charset="0"/>
              </a:rPr>
              <a:t>This message contains information that may be privileged or confidential and is the property of the Capgemini Group.</a:t>
            </a:r>
            <a:br>
              <a:rPr lang="en-US" sz="612">
                <a:solidFill>
                  <a:schemeClr val="bg1"/>
                </a:solidFill>
                <a:latin typeface="Verdana" pitchFamily="34" charset="0"/>
              </a:rPr>
            </a:br>
            <a:r>
              <a:rPr lang="en-US" sz="612">
                <a:solidFill>
                  <a:schemeClr val="bg1"/>
                </a:solidFill>
              </a:rPr>
              <a:t>Copyright © 2017 Capgemini. All rights reserved.</a:t>
            </a:r>
          </a:p>
          <a:p>
            <a:pPr>
              <a:spcAft>
                <a:spcPts val="459"/>
              </a:spcAft>
              <a:defRPr/>
            </a:pPr>
            <a:r>
              <a:rPr lang="en-US" sz="612">
                <a:solidFill>
                  <a:schemeClr val="bg1"/>
                </a:solidFill>
              </a:rPr>
              <a:t>Rightshore</a:t>
            </a:r>
            <a:r>
              <a:rPr lang="en-US" sz="612" baseline="30000">
                <a:solidFill>
                  <a:schemeClr val="bg1"/>
                </a:solidFill>
              </a:rPr>
              <a:t>®</a:t>
            </a:r>
            <a:r>
              <a:rPr lang="en-US" sz="612">
                <a:solidFill>
                  <a:schemeClr val="bg1"/>
                </a:solidFill>
              </a:rPr>
              <a:t> is a trademark belonging to Capgemini.</a:t>
            </a:r>
          </a:p>
        </p:txBody>
      </p:sp>
      <p:sp>
        <p:nvSpPr>
          <p:cNvPr id="16" name="Rectangle 15"/>
          <p:cNvSpPr/>
          <p:nvPr userDrawn="1"/>
        </p:nvSpPr>
        <p:spPr>
          <a:xfrm>
            <a:off x="5000075" y="6093796"/>
            <a:ext cx="3992935" cy="240136"/>
          </a:xfrm>
          <a:prstGeom prst="rect">
            <a:avLst/>
          </a:prstGeom>
        </p:spPr>
        <p:txBody>
          <a:bodyPr lIns="0" tIns="0" rIns="0" bIns="0" anchor="b">
            <a:spAutoFit/>
          </a:bodyPr>
          <a:lstStyle/>
          <a:p>
            <a:pPr defTabSz="794759" fontAlgn="auto">
              <a:spcBef>
                <a:spcPts val="0"/>
              </a:spcBef>
              <a:spcAft>
                <a:spcPts val="459"/>
              </a:spcAft>
              <a:defRPr/>
            </a:pPr>
            <a:r>
              <a:rPr lang="en-US" sz="510" dirty="0">
                <a:latin typeface="+mn-lt"/>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17" name="Rectangle 16">
            <a:hlinkClick r:id="rId12"/>
          </p:cNvPr>
          <p:cNvSpPr/>
          <p:nvPr userDrawn="1"/>
        </p:nvSpPr>
        <p:spPr>
          <a:xfrm>
            <a:off x="5730331" y="3888007"/>
            <a:ext cx="1785972" cy="12736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en-GB" sz="1836" dirty="0"/>
          </a:p>
        </p:txBody>
      </p:sp>
      <p:sp>
        <p:nvSpPr>
          <p:cNvPr id="18" name="Rectangle 17">
            <a:hlinkClick r:id="rId13"/>
          </p:cNvPr>
          <p:cNvSpPr/>
          <p:nvPr userDrawn="1"/>
        </p:nvSpPr>
        <p:spPr>
          <a:xfrm>
            <a:off x="8209319" y="3888007"/>
            <a:ext cx="539192" cy="12736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en-GB" sz="1836" dirty="0"/>
          </a:p>
        </p:txBody>
      </p:sp>
      <p:sp>
        <p:nvSpPr>
          <p:cNvPr id="19" name="Rectangle 18">
            <a:hlinkClick r:id="rId14"/>
          </p:cNvPr>
          <p:cNvSpPr/>
          <p:nvPr userDrawn="1"/>
        </p:nvSpPr>
        <p:spPr>
          <a:xfrm>
            <a:off x="4996837" y="4533490"/>
            <a:ext cx="1416796" cy="187817"/>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en-GB" sz="1836" dirty="0"/>
          </a:p>
        </p:txBody>
      </p:sp>
      <p:pic>
        <p:nvPicPr>
          <p:cNvPr id="20" name="Picture 46"/>
          <p:cNvPicPr>
            <a:picLocks noChangeAspect="1"/>
          </p:cNvPicPr>
          <p:nvPr userDrawn="1"/>
        </p:nvPicPr>
        <p:blipFill>
          <a:blip r:embed="rId15" cstate="print"/>
          <a:srcRect/>
          <a:stretch>
            <a:fillRect/>
          </a:stretch>
        </p:blipFill>
        <p:spPr bwMode="auto">
          <a:xfrm>
            <a:off x="312507" y="4522695"/>
            <a:ext cx="1957606" cy="205086"/>
          </a:xfrm>
          <a:prstGeom prst="rect">
            <a:avLst/>
          </a:prstGeom>
          <a:noFill/>
          <a:ln w="9525">
            <a:noFill/>
            <a:miter lim="800000"/>
            <a:headEnd/>
            <a:tailEnd/>
          </a:ln>
        </p:spPr>
      </p:pic>
    </p:spTree>
    <p:extLst>
      <p:ext uri="{BB962C8B-B14F-4D97-AF65-F5344CB8AC3E}">
        <p14:creationId xmlns:p14="http://schemas.microsoft.com/office/powerpoint/2010/main" val="3435391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p:cNvPicPr>
            <a:picLocks noChangeAspect="1"/>
          </p:cNvPicPr>
          <p:nvPr/>
        </p:nvPicPr>
        <p:blipFill>
          <a:blip r:embed="rId2" cstate="print"/>
          <a:srcRect/>
          <a:stretch>
            <a:fillRect/>
          </a:stretch>
        </p:blipFill>
        <p:spPr bwMode="auto">
          <a:xfrm>
            <a:off x="1841027" y="2657490"/>
            <a:ext cx="5644514" cy="1679550"/>
          </a:xfrm>
          <a:prstGeom prst="rect">
            <a:avLst/>
          </a:prstGeom>
          <a:noFill/>
          <a:ln w="9525">
            <a:noFill/>
            <a:miter lim="800000"/>
            <a:headEnd/>
            <a:tailEnd/>
          </a:ln>
        </p:spPr>
      </p:pic>
    </p:spTree>
    <p:extLst>
      <p:ext uri="{BB962C8B-B14F-4D97-AF65-F5344CB8AC3E}">
        <p14:creationId xmlns:p14="http://schemas.microsoft.com/office/powerpoint/2010/main" val="165471768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Opener1">
    <p:spTree>
      <p:nvGrpSpPr>
        <p:cNvPr id="1" name=""/>
        <p:cNvGrpSpPr/>
        <p:nvPr/>
      </p:nvGrpSpPr>
      <p:grpSpPr>
        <a:xfrm>
          <a:off x="0" y="0"/>
          <a:ext cx="0" cy="0"/>
          <a:chOff x="0" y="0"/>
          <a:chExt cx="0" cy="0"/>
        </a:xfrm>
      </p:grpSpPr>
      <p:sp>
        <p:nvSpPr>
          <p:cNvPr id="3" name="Rectangle 2"/>
          <p:cNvSpPr/>
          <p:nvPr userDrawn="1"/>
        </p:nvSpPr>
        <p:spPr>
          <a:xfrm>
            <a:off x="0" y="0"/>
            <a:ext cx="9326563"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9942" tIns="34972" rIns="69942" bIns="34972" anchor="ctr"/>
          <a:lstStyle/>
          <a:p>
            <a:pPr algn="ctr" defTabSz="794759" fontAlgn="auto">
              <a:spcBef>
                <a:spcPts val="0"/>
              </a:spcBef>
              <a:spcAft>
                <a:spcPts val="0"/>
              </a:spcAft>
              <a:defRPr/>
            </a:pPr>
            <a:endParaRPr lang="en-US" sz="1836"/>
          </a:p>
        </p:txBody>
      </p:sp>
      <p:pic>
        <p:nvPicPr>
          <p:cNvPr id="4" name="Graphic 2"/>
          <p:cNvPicPr>
            <a:picLocks noChangeAspect="1"/>
          </p:cNvPicPr>
          <p:nvPr userDrawn="1"/>
        </p:nvPicPr>
        <p:blipFill>
          <a:blip r:embed="rId2" cstate="print"/>
          <a:srcRect t="18343" b="19135"/>
          <a:stretch>
            <a:fillRect/>
          </a:stretch>
        </p:blipFill>
        <p:spPr bwMode="auto">
          <a:xfrm>
            <a:off x="697875" y="-4317"/>
            <a:ext cx="8643263" cy="6994525"/>
          </a:xfrm>
          <a:prstGeom prst="rect">
            <a:avLst/>
          </a:prstGeom>
          <a:noFill/>
          <a:ln w="9525">
            <a:noFill/>
            <a:miter lim="800000"/>
            <a:headEnd/>
            <a:tailEnd/>
          </a:ln>
        </p:spPr>
      </p:pic>
      <p:pic>
        <p:nvPicPr>
          <p:cNvPr id="5" name="Graphic 9"/>
          <p:cNvPicPr>
            <a:picLocks noChangeAspect="1"/>
          </p:cNvPicPr>
          <p:nvPr userDrawn="1"/>
        </p:nvPicPr>
        <p:blipFill>
          <a:blip r:embed="rId3" cstate="print"/>
          <a:srcRect/>
          <a:stretch>
            <a:fillRect/>
          </a:stretch>
        </p:blipFill>
        <p:spPr bwMode="auto">
          <a:xfrm>
            <a:off x="312505" y="6223833"/>
            <a:ext cx="1748731" cy="520271"/>
          </a:xfrm>
          <a:prstGeom prst="rect">
            <a:avLst/>
          </a:prstGeom>
          <a:noFill/>
          <a:ln w="9525">
            <a:noFill/>
            <a:miter lim="800000"/>
            <a:headEnd/>
            <a:tailEnd/>
          </a:ln>
        </p:spPr>
      </p:pic>
      <p:sp>
        <p:nvSpPr>
          <p:cNvPr id="7" name="Text Placeholder 13">
            <a:extLst/>
          </p:cNvPr>
          <p:cNvSpPr>
            <a:spLocks noGrp="1"/>
          </p:cNvSpPr>
          <p:nvPr>
            <p:ph type="body" sz="quarter" idx="11"/>
          </p:nvPr>
        </p:nvSpPr>
        <p:spPr>
          <a:xfrm>
            <a:off x="4989795" y="1881555"/>
            <a:ext cx="4024671" cy="1205742"/>
          </a:xfrm>
          <a:prstGeom prst="rect">
            <a:avLst/>
          </a:prstGeom>
        </p:spPr>
        <p:txBody>
          <a:bodyPr anchor="b">
            <a:normAutofit/>
          </a:bodyPr>
          <a:lstStyle>
            <a:lvl1pPr marL="0" indent="0" algn="r">
              <a:lnSpc>
                <a:spcPts val="2295"/>
              </a:lnSpc>
              <a:buNone/>
              <a:defRPr sz="2040">
                <a:solidFill>
                  <a:schemeClr val="accent2"/>
                </a:solidFill>
              </a:defRPr>
            </a:lvl1pPr>
            <a:lvl2pPr marL="349707" indent="0">
              <a:buNone/>
              <a:defRPr sz="459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323093816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Opener2">
    <p:spTree>
      <p:nvGrpSpPr>
        <p:cNvPr id="1" name=""/>
        <p:cNvGrpSpPr/>
        <p:nvPr/>
      </p:nvGrpSpPr>
      <p:grpSpPr>
        <a:xfrm>
          <a:off x="0" y="0"/>
          <a:ext cx="0" cy="0"/>
          <a:chOff x="0" y="0"/>
          <a:chExt cx="0" cy="0"/>
        </a:xfrm>
      </p:grpSpPr>
      <p:pic>
        <p:nvPicPr>
          <p:cNvPr id="3" name="Graphic 3"/>
          <p:cNvPicPr>
            <a:picLocks noChangeAspect="1"/>
          </p:cNvPicPr>
          <p:nvPr userDrawn="1"/>
        </p:nvPicPr>
        <p:blipFill>
          <a:blip r:embed="rId2" cstate="print"/>
          <a:srcRect r="10880" b="21349"/>
          <a:stretch>
            <a:fillRect/>
          </a:stretch>
        </p:blipFill>
        <p:spPr bwMode="auto">
          <a:xfrm>
            <a:off x="3750056" y="854886"/>
            <a:ext cx="5576507" cy="6139639"/>
          </a:xfrm>
          <a:prstGeom prst="rect">
            <a:avLst/>
          </a:prstGeom>
          <a:noFill/>
          <a:ln w="9525">
            <a:noFill/>
            <a:miter lim="800000"/>
            <a:headEnd/>
            <a:tailEnd/>
          </a:ln>
        </p:spPr>
      </p:pic>
      <p:pic>
        <p:nvPicPr>
          <p:cNvPr id="4" name="Picture Placeholder 4"/>
          <p:cNvPicPr>
            <a:picLocks noChangeAspect="1"/>
          </p:cNvPicPr>
          <p:nvPr userDrawn="1"/>
        </p:nvPicPr>
        <p:blipFill>
          <a:blip r:embed="rId3" cstate="print"/>
          <a:srcRect l="22708" r="22708"/>
          <a:stretch>
            <a:fillRect/>
          </a:stretch>
        </p:blipFill>
        <p:spPr bwMode="auto">
          <a:xfrm>
            <a:off x="0" y="-2159"/>
            <a:ext cx="5090749" cy="6996684"/>
          </a:xfrm>
          <a:prstGeom prst="rect">
            <a:avLst/>
          </a:prstGeom>
          <a:noFill/>
          <a:ln w="9525">
            <a:noFill/>
            <a:miter lim="800000"/>
            <a:headEnd/>
            <a:tailEnd/>
          </a:ln>
        </p:spPr>
      </p:pic>
      <p:sp>
        <p:nvSpPr>
          <p:cNvPr id="7" name="Text Placeholder 13">
            <a:extLst/>
          </p:cNvPr>
          <p:cNvSpPr>
            <a:spLocks noGrp="1"/>
          </p:cNvSpPr>
          <p:nvPr>
            <p:ph type="body" sz="quarter" idx="11"/>
          </p:nvPr>
        </p:nvSpPr>
        <p:spPr>
          <a:xfrm>
            <a:off x="5379377" y="3005049"/>
            <a:ext cx="3635087" cy="1446958"/>
          </a:xfrm>
          <a:prstGeom prst="rect">
            <a:avLst/>
          </a:prstGeom>
        </p:spPr>
        <p:txBody>
          <a:bodyPr anchor="b">
            <a:normAutofit/>
          </a:bodyPr>
          <a:lstStyle>
            <a:lvl1pPr marL="0" indent="0" algn="r">
              <a:lnSpc>
                <a:spcPts val="2295"/>
              </a:lnSpc>
              <a:buNone/>
              <a:defRPr sz="2040">
                <a:solidFill>
                  <a:schemeClr val="bg1"/>
                </a:solidFill>
              </a:defRPr>
            </a:lvl1pPr>
            <a:lvl2pPr marL="349707" indent="0">
              <a:buNone/>
              <a:defRPr sz="459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395217295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3" name="Graphic 4"/>
          <p:cNvPicPr>
            <a:picLocks noChangeAspect="1"/>
          </p:cNvPicPr>
          <p:nvPr userDrawn="1"/>
        </p:nvPicPr>
        <p:blipFill>
          <a:blip r:embed="rId2" cstate="print"/>
          <a:srcRect r="21126" b="21349"/>
          <a:stretch>
            <a:fillRect/>
          </a:stretch>
        </p:blipFill>
        <p:spPr bwMode="auto">
          <a:xfrm>
            <a:off x="4391257" y="854886"/>
            <a:ext cx="4935306" cy="6139639"/>
          </a:xfrm>
          <a:prstGeom prst="rect">
            <a:avLst/>
          </a:prstGeom>
          <a:noFill/>
          <a:ln w="9525">
            <a:noFill/>
            <a:miter lim="800000"/>
            <a:headEnd/>
            <a:tailEnd/>
          </a:ln>
        </p:spPr>
      </p:pic>
      <p:pic>
        <p:nvPicPr>
          <p:cNvPr id="4" name="Picture Placeholder 8"/>
          <p:cNvPicPr>
            <a:picLocks noChangeAspect="1"/>
          </p:cNvPicPr>
          <p:nvPr userDrawn="1"/>
        </p:nvPicPr>
        <p:blipFill>
          <a:blip r:embed="rId3" cstate="print"/>
          <a:srcRect l="7072" r="38344"/>
          <a:stretch>
            <a:fillRect/>
          </a:stretch>
        </p:blipFill>
        <p:spPr bwMode="auto">
          <a:xfrm>
            <a:off x="0" y="-2159"/>
            <a:ext cx="5090749" cy="6996684"/>
          </a:xfrm>
          <a:prstGeom prst="rect">
            <a:avLst/>
          </a:prstGeom>
          <a:noFill/>
          <a:ln w="9525">
            <a:noFill/>
            <a:miter lim="800000"/>
            <a:headEnd/>
            <a:tailEnd/>
          </a:ln>
        </p:spPr>
      </p:pic>
      <p:sp>
        <p:nvSpPr>
          <p:cNvPr id="6" name="Text Placeholder 13">
            <a:extLst/>
          </p:cNvPr>
          <p:cNvSpPr>
            <a:spLocks noGrp="1"/>
          </p:cNvSpPr>
          <p:nvPr>
            <p:ph type="body" sz="quarter" idx="11"/>
          </p:nvPr>
        </p:nvSpPr>
        <p:spPr>
          <a:xfrm>
            <a:off x="5379377" y="3005049"/>
            <a:ext cx="3635087" cy="1446958"/>
          </a:xfrm>
          <a:prstGeom prst="rect">
            <a:avLst/>
          </a:prstGeom>
        </p:spPr>
        <p:txBody>
          <a:bodyPr anchor="b">
            <a:normAutofit/>
          </a:bodyPr>
          <a:lstStyle>
            <a:lvl1pPr marL="0" indent="0" algn="r">
              <a:lnSpc>
                <a:spcPts val="2295"/>
              </a:lnSpc>
              <a:buNone/>
              <a:defRPr sz="2040">
                <a:solidFill>
                  <a:schemeClr val="bg1"/>
                </a:solidFill>
              </a:defRPr>
            </a:lvl1pPr>
            <a:lvl2pPr marL="349707" indent="0">
              <a:buNone/>
              <a:defRPr sz="459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42082792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4" name="Rectangle 3"/>
          <p:cNvSpPr/>
          <p:nvPr userDrawn="1"/>
        </p:nvSpPr>
        <p:spPr>
          <a:xfrm>
            <a:off x="0" y="0"/>
            <a:ext cx="9326563"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9942" tIns="34972" rIns="69942" bIns="34972" anchor="ctr"/>
          <a:lstStyle/>
          <a:p>
            <a:pPr algn="ctr" defTabSz="794759" fontAlgn="auto">
              <a:spcBef>
                <a:spcPts val="0"/>
              </a:spcBef>
              <a:spcAft>
                <a:spcPts val="0"/>
              </a:spcAft>
              <a:defRPr/>
            </a:pPr>
            <a:endParaRPr lang="en-US" sz="1836"/>
          </a:p>
        </p:txBody>
      </p:sp>
      <p:sp>
        <p:nvSpPr>
          <p:cNvPr id="5" name="Freeform 4"/>
          <p:cNvSpPr>
            <a:spLocks/>
          </p:cNvSpPr>
          <p:nvPr userDrawn="1"/>
        </p:nvSpPr>
        <p:spPr bwMode="auto">
          <a:xfrm>
            <a:off x="-239640" y="0"/>
            <a:ext cx="6701848" cy="8263902"/>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lIns="69942" tIns="34972" rIns="69942" bIns="34972"/>
          <a:lstStyle/>
          <a:p>
            <a:pPr defTabSz="794759" fontAlgn="auto">
              <a:spcBef>
                <a:spcPts val="0"/>
              </a:spcBef>
              <a:spcAft>
                <a:spcPts val="0"/>
              </a:spcAft>
              <a:defRPr/>
            </a:pPr>
            <a:endParaRPr lang="en-US" sz="1836" dirty="0">
              <a:latin typeface="+mn-lt"/>
              <a:cs typeface="+mn-cs"/>
            </a:endParaRPr>
          </a:p>
        </p:txBody>
      </p:sp>
      <p:pic>
        <p:nvPicPr>
          <p:cNvPr id="6" name="Picture Placeholder 8"/>
          <p:cNvPicPr>
            <a:picLocks noChangeAspect="1"/>
          </p:cNvPicPr>
          <p:nvPr userDrawn="1"/>
        </p:nvPicPr>
        <p:blipFill>
          <a:blip r:embed="rId2" cstate="print"/>
          <a:srcRect l="9322" r="9322"/>
          <a:stretch>
            <a:fillRect/>
          </a:stretch>
        </p:blipFill>
        <p:spPr bwMode="auto">
          <a:xfrm>
            <a:off x="1739017" y="-2159"/>
            <a:ext cx="7587548" cy="6996684"/>
          </a:xfrm>
          <a:prstGeom prst="rect">
            <a:avLst/>
          </a:prstGeom>
          <a:noFill/>
          <a:ln w="9525">
            <a:noFill/>
            <a:miter lim="800000"/>
            <a:headEnd/>
            <a:tailEnd/>
          </a:ln>
        </p:spPr>
      </p:pic>
      <p:pic>
        <p:nvPicPr>
          <p:cNvPr id="9" name="Graphic 4"/>
          <p:cNvPicPr>
            <a:picLocks noChangeAspect="1"/>
          </p:cNvPicPr>
          <p:nvPr userDrawn="1"/>
        </p:nvPicPr>
        <p:blipFill>
          <a:blip r:embed="rId3" cstate="print"/>
          <a:srcRect l="81836" t="-4713" b="16530"/>
          <a:stretch>
            <a:fillRect/>
          </a:stretch>
        </p:blipFill>
        <p:spPr bwMode="auto">
          <a:xfrm>
            <a:off x="8834328" y="192135"/>
            <a:ext cx="323839" cy="468460"/>
          </a:xfrm>
          <a:prstGeom prst="rect">
            <a:avLst/>
          </a:prstGeom>
          <a:noFill/>
          <a:ln w="9525">
            <a:noFill/>
            <a:miter lim="800000"/>
            <a:headEnd/>
            <a:tailEnd/>
          </a:ln>
        </p:spPr>
      </p:pic>
      <p:sp>
        <p:nvSpPr>
          <p:cNvPr id="8" name="Picture Placeholder 11">
            <a:extLst/>
          </p:cNvPr>
          <p:cNvSpPr>
            <a:spLocks noGrp="1"/>
          </p:cNvSpPr>
          <p:nvPr>
            <p:ph type="pic" sz="quarter" idx="10"/>
          </p:nvPr>
        </p:nvSpPr>
        <p:spPr>
          <a:xfrm>
            <a:off x="3781934" y="-1667"/>
            <a:ext cx="5544629" cy="6996145"/>
          </a:xfrm>
          <a:prstGeom prst="rect">
            <a:avLst/>
          </a:prstGeom>
          <a:noFill/>
        </p:spPr>
        <p:txBody>
          <a:bodyPr rtlCol="0" anchor="ctr">
            <a:normAutofit/>
          </a:bodyPr>
          <a:lstStyle>
            <a:lvl1pPr marL="0" indent="0" algn="ctr">
              <a:buNone/>
              <a:defRPr/>
            </a:lvl1pPr>
          </a:lstStyle>
          <a:p>
            <a:pPr lvl="0"/>
            <a:r>
              <a:rPr lang="en-US" noProof="0"/>
              <a:t>Click icon to add picture</a:t>
            </a:r>
            <a:endParaRPr lang="pt-PT" noProof="0" dirty="0"/>
          </a:p>
        </p:txBody>
      </p:sp>
      <p:sp>
        <p:nvSpPr>
          <p:cNvPr id="7" name="Text Placeholder 13">
            <a:extLst/>
          </p:cNvPr>
          <p:cNvSpPr>
            <a:spLocks noGrp="1"/>
          </p:cNvSpPr>
          <p:nvPr>
            <p:ph type="body" sz="quarter" idx="11"/>
          </p:nvPr>
        </p:nvSpPr>
        <p:spPr>
          <a:xfrm>
            <a:off x="312103" y="443167"/>
            <a:ext cx="4185929" cy="1732153"/>
          </a:xfrm>
          <a:prstGeom prst="rect">
            <a:avLst/>
          </a:prstGeom>
        </p:spPr>
        <p:txBody>
          <a:bodyPr anchor="b">
            <a:noAutofit/>
          </a:bodyPr>
          <a:lstStyle>
            <a:lvl1pPr marL="0" indent="0">
              <a:lnSpc>
                <a:spcPts val="2295"/>
              </a:lnSpc>
              <a:buNone/>
              <a:defRPr sz="2040">
                <a:solidFill>
                  <a:schemeClr val="bg1"/>
                </a:solidFill>
              </a:defRPr>
            </a:lvl1pPr>
            <a:lvl2pPr marL="349707" indent="0">
              <a:buNone/>
              <a:defRPr sz="4590">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425824328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with Shapes - Layout1">
    <p:spTree>
      <p:nvGrpSpPr>
        <p:cNvPr id="1" name=""/>
        <p:cNvGrpSpPr/>
        <p:nvPr/>
      </p:nvGrpSpPr>
      <p:grpSpPr>
        <a:xfrm>
          <a:off x="0" y="0"/>
          <a:ext cx="0" cy="0"/>
          <a:chOff x="0" y="0"/>
          <a:chExt cx="0" cy="0"/>
        </a:xfrm>
      </p:grpSpPr>
      <p:pic>
        <p:nvPicPr>
          <p:cNvPr id="8" name="Graphic 7"/>
          <p:cNvPicPr>
            <a:picLocks noChangeAspect="1"/>
          </p:cNvPicPr>
          <p:nvPr userDrawn="1"/>
        </p:nvPicPr>
        <p:blipFill>
          <a:blip r:embed="rId2" cstate="print"/>
          <a:srcRect t="23077" r="19676"/>
          <a:stretch>
            <a:fillRect/>
          </a:stretch>
        </p:blipFill>
        <p:spPr bwMode="auto">
          <a:xfrm>
            <a:off x="4201813" y="0"/>
            <a:ext cx="5124752" cy="6994525"/>
          </a:xfrm>
          <a:prstGeom prst="rect">
            <a:avLst/>
          </a:prstGeom>
          <a:noFill/>
          <a:ln w="9525">
            <a:noFill/>
            <a:miter lim="800000"/>
            <a:headEnd/>
            <a:tailEnd/>
          </a:ln>
        </p:spPr>
      </p:pic>
      <p:pic>
        <p:nvPicPr>
          <p:cNvPr id="9" name="Graphic 4"/>
          <p:cNvPicPr>
            <a:picLocks noChangeAspect="1"/>
          </p:cNvPicPr>
          <p:nvPr userDrawn="1"/>
        </p:nvPicPr>
        <p:blipFill>
          <a:blip r:embed="rId3" cstate="print"/>
          <a:srcRect l="81836" t="-4713" b="16530"/>
          <a:stretch>
            <a:fillRect/>
          </a:stretch>
        </p:blipFill>
        <p:spPr bwMode="auto">
          <a:xfrm>
            <a:off x="8790610" y="168387"/>
            <a:ext cx="323839" cy="468461"/>
          </a:xfrm>
          <a:prstGeom prst="rect">
            <a:avLst/>
          </a:prstGeom>
          <a:noFill/>
          <a:ln w="9525">
            <a:noFill/>
            <a:miter lim="800000"/>
            <a:headEnd/>
            <a:tailEnd/>
          </a:ln>
        </p:spPr>
      </p:pic>
      <p:cxnSp>
        <p:nvCxnSpPr>
          <p:cNvPr id="10"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2"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E46D9F05-374B-475D-A497-6123A8C64DAD}" type="slidenum">
              <a:rPr lang="en-US" sz="612">
                <a:solidFill>
                  <a:schemeClr val="bg1"/>
                </a:solidFill>
                <a:latin typeface="+mn-lt"/>
              </a:rPr>
              <a:pPr algn="r" defTabSz="794759" fontAlgn="auto">
                <a:spcBef>
                  <a:spcPts val="0"/>
                </a:spcBef>
                <a:spcAft>
                  <a:spcPts val="0"/>
                </a:spcAft>
                <a:defRPr/>
              </a:pPr>
              <a:t>‹#›</a:t>
            </a:fld>
            <a:endParaRPr lang="en-US" sz="612" dirty="0">
              <a:solidFill>
                <a:schemeClr val="bg1"/>
              </a:solidFill>
              <a:latin typeface="+mn-lt"/>
            </a:endParaRPr>
          </a:p>
        </p:txBody>
      </p:sp>
      <p:sp>
        <p:nvSpPr>
          <p:cNvPr id="13"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50" name="Text Placeholder 7">
            <a:extLst/>
          </p:cNvPr>
          <p:cNvSpPr>
            <a:spLocks noGrp="1"/>
          </p:cNvSpPr>
          <p:nvPr>
            <p:ph type="body" sz="quarter" idx="32"/>
          </p:nvPr>
        </p:nvSpPr>
        <p:spPr>
          <a:xfrm>
            <a:off x="1413311" y="2762848"/>
            <a:ext cx="2533875" cy="734415"/>
          </a:xfrm>
          <a:prstGeom prst="rect">
            <a:avLst/>
          </a:prstGeom>
        </p:spPr>
        <p:txBody>
          <a:bodyPr anchor="ctr">
            <a:noAutofit/>
          </a:bodyPr>
          <a:lstStyle>
            <a:lvl1pPr marL="0" marR="0" indent="0" algn="l" defTabSz="699395" rtl="0" eaLnBrk="1" fontAlgn="auto" latinLnBrk="0" hangingPunct="1">
              <a:lnSpc>
                <a:spcPct val="100000"/>
              </a:lnSpc>
              <a:spcBef>
                <a:spcPts val="765"/>
              </a:spcBef>
              <a:spcAft>
                <a:spcPts val="0"/>
              </a:spcAft>
              <a:buClrTx/>
              <a:buSzTx/>
              <a:buFont typeface="Arial" panose="020B0604020202020204" pitchFamily="34" charset="0"/>
              <a:buNone/>
              <a:tabLst/>
              <a:defRPr sz="1224"/>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51" name="Text Placeholder 7">
            <a:extLst/>
          </p:cNvPr>
          <p:cNvSpPr>
            <a:spLocks noGrp="1"/>
          </p:cNvSpPr>
          <p:nvPr>
            <p:ph type="body" sz="quarter" idx="33"/>
          </p:nvPr>
        </p:nvSpPr>
        <p:spPr>
          <a:xfrm>
            <a:off x="1413311" y="3717587"/>
            <a:ext cx="2533875" cy="734415"/>
          </a:xfrm>
          <a:prstGeom prst="rect">
            <a:avLst/>
          </a:prstGeom>
        </p:spPr>
        <p:txBody>
          <a:bodyPr anchor="ctr">
            <a:noAutofit/>
          </a:bodyPr>
          <a:lstStyle>
            <a:lvl1pPr marL="0" marR="0" indent="0" algn="l" defTabSz="699395" rtl="0" eaLnBrk="1" fontAlgn="auto" latinLnBrk="0" hangingPunct="1">
              <a:lnSpc>
                <a:spcPct val="100000"/>
              </a:lnSpc>
              <a:spcBef>
                <a:spcPts val="765"/>
              </a:spcBef>
              <a:spcAft>
                <a:spcPts val="0"/>
              </a:spcAft>
              <a:buClrTx/>
              <a:buSzTx/>
              <a:buFont typeface="Arial" panose="020B0604020202020204" pitchFamily="34" charset="0"/>
              <a:buNone/>
              <a:tabLst/>
              <a:defRPr sz="1224"/>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49" name="Picture Placeholder 48">
            <a:extLst/>
          </p:cNvPr>
          <p:cNvSpPr>
            <a:spLocks noGrp="1"/>
          </p:cNvSpPr>
          <p:nvPr>
            <p:ph type="pic" sz="quarter" idx="10"/>
          </p:nvPr>
        </p:nvSpPr>
        <p:spPr>
          <a:xfrm>
            <a:off x="5013029" y="2101598"/>
            <a:ext cx="3756128" cy="2776762"/>
          </a:xfrm>
          <a:prstGeom prst="rect">
            <a:avLst/>
          </a:prstGeom>
        </p:spPr>
        <p:txBody>
          <a:bodyPr rtlCol="0" anchor="ctr">
            <a:normAutofit/>
          </a:bodyPr>
          <a:lstStyle>
            <a:lvl1pPr algn="ctr">
              <a:defRPr/>
            </a:lvl1pPr>
          </a:lstStyle>
          <a:p>
            <a:pPr lvl="0"/>
            <a:r>
              <a:rPr lang="en-US" noProof="0"/>
              <a:t>Click icon to add picture</a:t>
            </a:r>
            <a:endParaRPr lang="pt-PT" noProof="0"/>
          </a:p>
        </p:txBody>
      </p:sp>
      <p:sp>
        <p:nvSpPr>
          <p:cNvPr id="52" name="Text Placeholder 7">
            <a:extLst/>
          </p:cNvPr>
          <p:cNvSpPr>
            <a:spLocks noGrp="1"/>
          </p:cNvSpPr>
          <p:nvPr>
            <p:ph type="body" sz="quarter" idx="34"/>
          </p:nvPr>
        </p:nvSpPr>
        <p:spPr>
          <a:xfrm>
            <a:off x="1413311" y="4722453"/>
            <a:ext cx="2533875" cy="734415"/>
          </a:xfrm>
          <a:prstGeom prst="rect">
            <a:avLst/>
          </a:prstGeom>
        </p:spPr>
        <p:txBody>
          <a:bodyPr anchor="ctr">
            <a:noAutofit/>
          </a:bodyPr>
          <a:lstStyle>
            <a:lvl1pPr marL="0" marR="0" indent="0" algn="l" defTabSz="699395" rtl="0" eaLnBrk="1" fontAlgn="auto" latinLnBrk="0" hangingPunct="1">
              <a:lnSpc>
                <a:spcPct val="100000"/>
              </a:lnSpc>
              <a:spcBef>
                <a:spcPts val="765"/>
              </a:spcBef>
              <a:spcAft>
                <a:spcPts val="0"/>
              </a:spcAft>
              <a:buClrTx/>
              <a:buSzTx/>
              <a:buFont typeface="Arial" panose="020B0604020202020204" pitchFamily="34" charset="0"/>
              <a:buNone/>
              <a:tabLst/>
              <a:defRPr sz="1224"/>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7" name="Title Placeholder 1">
            <a:extLst/>
          </p:cNvPr>
          <p:cNvSpPr>
            <a:spLocks noGrp="1"/>
          </p:cNvSpPr>
          <p:nvPr>
            <p:ph type="title"/>
          </p:nvPr>
        </p:nvSpPr>
        <p:spPr>
          <a:xfrm>
            <a:off x="312103" y="412872"/>
            <a:ext cx="7546068" cy="880792"/>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1003710772"/>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grpSp>
        <p:nvGrpSpPr>
          <p:cNvPr id="4" name="Group 8"/>
          <p:cNvGrpSpPr>
            <a:grpSpLocks/>
          </p:cNvGrpSpPr>
          <p:nvPr userDrawn="1"/>
        </p:nvGrpSpPr>
        <p:grpSpPr bwMode="auto">
          <a:xfrm>
            <a:off x="2649003" y="0"/>
            <a:ext cx="6677560" cy="6994525"/>
            <a:chOff x="3461852" y="0"/>
            <a:chExt cx="8730148" cy="6858000"/>
          </a:xfrm>
        </p:grpSpPr>
        <p:sp>
          <p:nvSpPr>
            <p:cNvPr id="5" name="Freeform: Shape 11">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94759" fontAlgn="auto">
                <a:spcBef>
                  <a:spcPts val="0"/>
                </a:spcBef>
                <a:spcAft>
                  <a:spcPts val="0"/>
                </a:spcAft>
                <a:defRPr/>
              </a:pPr>
              <a:endParaRPr lang="pt-PT" sz="1836"/>
            </a:p>
          </p:txBody>
        </p:sp>
        <p:sp>
          <p:nvSpPr>
            <p:cNvPr id="6" name="Freeform 10">
              <a:extLst/>
            </p:cNvPr>
            <p:cNvSpPr>
              <a:spLocks/>
            </p:cNvSpPr>
            <p:nvPr/>
          </p:nvSpPr>
          <p:spPr bwMode="auto">
            <a:xfrm>
              <a:off x="6812925" y="2034117"/>
              <a:ext cx="671061" cy="546100"/>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extLst>
          </p:spPr>
          <p:txBody>
            <a:bodyPr/>
            <a:lstStyle/>
            <a:p>
              <a:pPr defTabSz="794759" fontAlgn="auto">
                <a:spcBef>
                  <a:spcPts val="0"/>
                </a:spcBef>
                <a:spcAft>
                  <a:spcPts val="0"/>
                </a:spcAft>
                <a:defRPr/>
              </a:pPr>
              <a:endParaRPr lang="pt-PT" sz="1836">
                <a:latin typeface="+mn-lt"/>
                <a:cs typeface="+mn-cs"/>
              </a:endParaRPr>
            </a:p>
          </p:txBody>
        </p:sp>
        <p:sp>
          <p:nvSpPr>
            <p:cNvPr id="7" name="Freeform 11">
              <a:extLst/>
            </p:cNvPr>
            <p:cNvSpPr>
              <a:spLocks/>
            </p:cNvSpPr>
            <p:nvPr/>
          </p:nvSpPr>
          <p:spPr bwMode="auto">
            <a:xfrm>
              <a:off x="6463634" y="1640417"/>
              <a:ext cx="1020352" cy="86148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extLst>
          </p:spPr>
          <p:txBody>
            <a:bodyPr/>
            <a:lstStyle/>
            <a:p>
              <a:pPr defTabSz="794759" fontAlgn="auto">
                <a:spcBef>
                  <a:spcPts val="0"/>
                </a:spcBef>
                <a:spcAft>
                  <a:spcPts val="0"/>
                </a:spcAft>
                <a:defRPr/>
              </a:pPr>
              <a:endParaRPr lang="pt-PT" sz="1836">
                <a:latin typeface="+mn-lt"/>
                <a:cs typeface="+mn-cs"/>
              </a:endParaRPr>
            </a:p>
          </p:txBody>
        </p:sp>
      </p:grpSp>
      <p:sp>
        <p:nvSpPr>
          <p:cNvPr id="8" name="Retângulo 43">
            <a:extLst/>
          </p:cNvPr>
          <p:cNvSpPr/>
          <p:nvPr userDrawn="1"/>
        </p:nvSpPr>
        <p:spPr>
          <a:xfrm>
            <a:off x="7265330"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1"/>
                </a:solidFill>
                <a:latin typeface="+mn-lt"/>
              </a:rPr>
              <a:t>© 2017 Capgemini. All rights reserved.</a:t>
            </a:r>
          </a:p>
        </p:txBody>
      </p:sp>
      <p:sp>
        <p:nvSpPr>
          <p:cNvPr id="9"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5C301856-FAC1-408F-945A-04729EDF2F15}" type="slidenum">
              <a:rPr lang="en-US" sz="612">
                <a:solidFill>
                  <a:schemeClr val="bg1"/>
                </a:solidFill>
                <a:latin typeface="+mn-lt"/>
              </a:rPr>
              <a:pPr algn="r" defTabSz="794759" fontAlgn="auto">
                <a:spcBef>
                  <a:spcPts val="0"/>
                </a:spcBef>
                <a:spcAft>
                  <a:spcPts val="0"/>
                </a:spcAft>
                <a:defRPr/>
              </a:pPr>
              <a:t>‹#›</a:t>
            </a:fld>
            <a:endParaRPr lang="en-US" sz="612" dirty="0">
              <a:solidFill>
                <a:schemeClr val="bg1"/>
              </a:solidFill>
              <a:latin typeface="+mn-lt"/>
            </a:endParaRPr>
          </a:p>
        </p:txBody>
      </p:sp>
      <p:sp>
        <p:nvSpPr>
          <p:cNvPr id="12" name="Rectangle 27">
            <a:hlinkClick r:id="rId2"/>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0" name="Text Placeholder 13">
            <a:extLst/>
          </p:cNvPr>
          <p:cNvSpPr>
            <a:spLocks noGrp="1"/>
          </p:cNvSpPr>
          <p:nvPr>
            <p:ph type="body" sz="quarter" idx="11"/>
          </p:nvPr>
        </p:nvSpPr>
        <p:spPr>
          <a:xfrm>
            <a:off x="312100" y="2248758"/>
            <a:ext cx="2768333" cy="2982851"/>
          </a:xfrm>
          <a:prstGeom prst="rect">
            <a:avLst/>
          </a:prstGeom>
        </p:spPr>
        <p:txBody>
          <a:bodyPr anchor="b">
            <a:normAutofit/>
          </a:bodyPr>
          <a:lstStyle>
            <a:lvl1pPr>
              <a:lnSpc>
                <a:spcPts val="4743"/>
              </a:lnSpc>
              <a:defRPr sz="4182">
                <a:solidFill>
                  <a:srgbClr val="2C004B"/>
                </a:solidFill>
              </a:defRPr>
            </a:lvl1pPr>
            <a:lvl2pPr marL="349698" indent="0">
              <a:lnSpc>
                <a:spcPts val="4743"/>
              </a:lnSpc>
              <a:buNone/>
              <a:defRPr sz="4182">
                <a:solidFill>
                  <a:srgbClr val="2C004B"/>
                </a:solidFill>
              </a:defRPr>
            </a:lvl2pPr>
          </a:lstStyle>
          <a:p>
            <a:pPr lvl="0"/>
            <a:r>
              <a:rPr lang="en-US"/>
              <a:t>Click to edit Master text styles</a:t>
            </a:r>
          </a:p>
        </p:txBody>
      </p:sp>
      <p:sp>
        <p:nvSpPr>
          <p:cNvPr id="11" name="Text Placeholder 13">
            <a:extLst/>
          </p:cNvPr>
          <p:cNvSpPr>
            <a:spLocks noGrp="1"/>
          </p:cNvSpPr>
          <p:nvPr>
            <p:ph type="body" sz="quarter" idx="12"/>
          </p:nvPr>
        </p:nvSpPr>
        <p:spPr>
          <a:xfrm>
            <a:off x="312100" y="5378444"/>
            <a:ext cx="2768333" cy="689274"/>
          </a:xfrm>
          <a:prstGeom prst="rect">
            <a:avLst/>
          </a:prstGeom>
        </p:spPr>
        <p:txBody>
          <a:bodyPr>
            <a:normAutofit/>
          </a:bodyPr>
          <a:lstStyle>
            <a:lvl1pPr>
              <a:lnSpc>
                <a:spcPts val="1377"/>
              </a:lnSpc>
              <a:defRPr sz="1224">
                <a:solidFill>
                  <a:srgbClr val="2C004B"/>
                </a:solidFill>
              </a:defRPr>
            </a:lvl1pPr>
            <a:lvl2pPr marL="349698" indent="0">
              <a:buNone/>
              <a:defRPr sz="1428">
                <a:solidFill>
                  <a:srgbClr val="2C004B"/>
                </a:solidFill>
              </a:defRPr>
            </a:lvl2pPr>
          </a:lstStyle>
          <a:p>
            <a:pPr lvl="0"/>
            <a:r>
              <a:rPr lang="en-US"/>
              <a:t>Click to edit Master text styles</a:t>
            </a:r>
          </a:p>
        </p:txBody>
      </p:sp>
    </p:spTree>
    <p:extLst>
      <p:ext uri="{BB962C8B-B14F-4D97-AF65-F5344CB8AC3E}">
        <p14:creationId xmlns:p14="http://schemas.microsoft.com/office/powerpoint/2010/main" val="139333264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2"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665157A5-7634-45F1-BC51-31C6AFFC7DC9}"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3"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 name="Rectangle 27">
            <a:hlinkClick r:id="rId2"/>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5"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Tree>
    <p:extLst>
      <p:ext uri="{BB962C8B-B14F-4D97-AF65-F5344CB8AC3E}">
        <p14:creationId xmlns:p14="http://schemas.microsoft.com/office/powerpoint/2010/main" val="26423106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2" name="Rectangle 1"/>
          <p:cNvSpPr/>
          <p:nvPr userDrawn="1"/>
        </p:nvSpPr>
        <p:spPr>
          <a:xfrm>
            <a:off x="0" y="0"/>
            <a:ext cx="9326563"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en-US" sz="1836"/>
          </a:p>
        </p:txBody>
      </p:sp>
      <p:sp>
        <p:nvSpPr>
          <p:cNvPr id="3"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D17D1642-142A-495B-8834-623AFE8BAE52}"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4"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5" name="Rectangle 27">
            <a:hlinkClick r:id="rId2"/>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6"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Tree>
    <p:extLst>
      <p:ext uri="{BB962C8B-B14F-4D97-AF65-F5344CB8AC3E}">
        <p14:creationId xmlns:p14="http://schemas.microsoft.com/office/powerpoint/2010/main" val="39036059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 Charts">
    <p:spTree>
      <p:nvGrpSpPr>
        <p:cNvPr id="1" name=""/>
        <p:cNvGrpSpPr/>
        <p:nvPr/>
      </p:nvGrpSpPr>
      <p:grpSpPr>
        <a:xfrm>
          <a:off x="0" y="0"/>
          <a:ext cx="0" cy="0"/>
          <a:chOff x="0" y="0"/>
          <a:chExt cx="0" cy="0"/>
        </a:xfrm>
      </p:grpSpPr>
      <p:sp>
        <p:nvSpPr>
          <p:cNvPr id="11"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0BDDD752-00AF-4261-9612-9CCF64EF8F9B}"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12"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4"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21" name="Text Placeholder 4">
            <a:extLst/>
          </p:cNvPr>
          <p:cNvSpPr>
            <a:spLocks noGrp="1"/>
          </p:cNvSpPr>
          <p:nvPr>
            <p:ph type="body" sz="quarter" idx="14"/>
          </p:nvPr>
        </p:nvSpPr>
        <p:spPr>
          <a:xfrm>
            <a:off x="312102" y="1456507"/>
            <a:ext cx="4240672" cy="420572"/>
          </a:xfrm>
          <a:prstGeom prst="rect">
            <a:avLst/>
          </a:prstGeom>
          <a:noFill/>
        </p:spPr>
        <p:txBody>
          <a:bodyPr anchor="b">
            <a:noAutofit/>
          </a:bodyPr>
          <a:lstStyle>
            <a:lvl1pPr algn="l">
              <a:lnSpc>
                <a:spcPts val="1377"/>
              </a:lnSpc>
              <a:defRPr sz="1224" b="0">
                <a:solidFill>
                  <a:schemeClr val="accent2"/>
                </a:solidFill>
              </a:defRPr>
            </a:lvl1pPr>
            <a:lvl2pPr>
              <a:defRPr sz="1122"/>
            </a:lvl2pPr>
            <a:lvl3pPr>
              <a:defRPr sz="918"/>
            </a:lvl3pPr>
            <a:lvl4pPr>
              <a:defRPr sz="816"/>
            </a:lvl4pPr>
            <a:lvl5pPr>
              <a:defRPr sz="816"/>
            </a:lvl5pPr>
          </a:lstStyle>
          <a:p>
            <a:pPr lvl="0"/>
            <a:r>
              <a:rPr lang="en-US"/>
              <a:t>Click to edit Master text styles</a:t>
            </a:r>
          </a:p>
        </p:txBody>
      </p:sp>
      <p:sp>
        <p:nvSpPr>
          <p:cNvPr id="17" name="Chart Placeholder 16">
            <a:extLst/>
          </p:cNvPr>
          <p:cNvSpPr>
            <a:spLocks noGrp="1"/>
          </p:cNvSpPr>
          <p:nvPr>
            <p:ph type="chart" sz="quarter" idx="10"/>
          </p:nvPr>
        </p:nvSpPr>
        <p:spPr>
          <a:xfrm>
            <a:off x="312102" y="1861035"/>
            <a:ext cx="4240672" cy="2002832"/>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18" name="Chart Placeholder 16">
            <a:extLst/>
          </p:cNvPr>
          <p:cNvSpPr>
            <a:spLocks noGrp="1"/>
          </p:cNvSpPr>
          <p:nvPr>
            <p:ph type="chart" sz="quarter" idx="11"/>
          </p:nvPr>
        </p:nvSpPr>
        <p:spPr>
          <a:xfrm>
            <a:off x="4773796" y="1861035"/>
            <a:ext cx="4240672" cy="2002832"/>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22" name="Text Placeholder 4">
            <a:extLst/>
          </p:cNvPr>
          <p:cNvSpPr>
            <a:spLocks noGrp="1"/>
          </p:cNvSpPr>
          <p:nvPr>
            <p:ph type="body" sz="quarter" idx="15"/>
          </p:nvPr>
        </p:nvSpPr>
        <p:spPr>
          <a:xfrm>
            <a:off x="4773796" y="1441004"/>
            <a:ext cx="4240672" cy="420572"/>
          </a:xfrm>
          <a:prstGeom prst="rect">
            <a:avLst/>
          </a:prstGeom>
          <a:noFill/>
        </p:spPr>
        <p:txBody>
          <a:bodyPr anchor="b">
            <a:noAutofit/>
          </a:bodyPr>
          <a:lstStyle>
            <a:lvl1pPr algn="l">
              <a:lnSpc>
                <a:spcPts val="1377"/>
              </a:lnSpc>
              <a:defRPr sz="1224" b="0">
                <a:solidFill>
                  <a:schemeClr val="accent2"/>
                </a:solidFill>
              </a:defRPr>
            </a:lvl1pPr>
            <a:lvl2pPr>
              <a:defRPr sz="1122"/>
            </a:lvl2pPr>
            <a:lvl3pPr>
              <a:defRPr sz="918"/>
            </a:lvl3pPr>
            <a:lvl4pPr>
              <a:defRPr sz="816"/>
            </a:lvl4pPr>
            <a:lvl5pPr>
              <a:defRPr sz="816"/>
            </a:lvl5pPr>
          </a:lstStyle>
          <a:p>
            <a:pPr lvl="0"/>
            <a:r>
              <a:rPr lang="en-US"/>
              <a:t>Click to edit Master text styles</a:t>
            </a:r>
          </a:p>
        </p:txBody>
      </p:sp>
      <p:sp>
        <p:nvSpPr>
          <p:cNvPr id="16" name="Title Placeholder 1">
            <a:extLst/>
          </p:cNvPr>
          <p:cNvSpPr>
            <a:spLocks noGrp="1"/>
          </p:cNvSpPr>
          <p:nvPr>
            <p:ph type="title"/>
          </p:nvPr>
        </p:nvSpPr>
        <p:spPr>
          <a:xfrm>
            <a:off x="312104" y="412872"/>
            <a:ext cx="8427416" cy="880792"/>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25" name="Text Placeholder 4">
            <a:extLst/>
          </p:cNvPr>
          <p:cNvSpPr>
            <a:spLocks noGrp="1"/>
          </p:cNvSpPr>
          <p:nvPr>
            <p:ph type="body" sz="quarter" idx="16"/>
          </p:nvPr>
        </p:nvSpPr>
        <p:spPr>
          <a:xfrm>
            <a:off x="312102" y="4162701"/>
            <a:ext cx="4240672" cy="420572"/>
          </a:xfrm>
          <a:prstGeom prst="rect">
            <a:avLst/>
          </a:prstGeom>
          <a:noFill/>
        </p:spPr>
        <p:txBody>
          <a:bodyPr anchor="b">
            <a:noAutofit/>
          </a:bodyPr>
          <a:lstStyle>
            <a:lvl1pPr algn="l">
              <a:lnSpc>
                <a:spcPts val="1377"/>
              </a:lnSpc>
              <a:defRPr sz="1224" b="0">
                <a:solidFill>
                  <a:schemeClr val="accent2"/>
                </a:solidFill>
              </a:defRPr>
            </a:lvl1pPr>
            <a:lvl2pPr>
              <a:defRPr sz="1122"/>
            </a:lvl2pPr>
            <a:lvl3pPr>
              <a:defRPr sz="918"/>
            </a:lvl3pPr>
            <a:lvl4pPr>
              <a:defRPr sz="816"/>
            </a:lvl4pPr>
            <a:lvl5pPr>
              <a:defRPr sz="816"/>
            </a:lvl5pPr>
          </a:lstStyle>
          <a:p>
            <a:pPr lvl="0"/>
            <a:r>
              <a:rPr lang="en-US"/>
              <a:t>Click to edit Master text styles</a:t>
            </a:r>
          </a:p>
        </p:txBody>
      </p:sp>
      <p:sp>
        <p:nvSpPr>
          <p:cNvPr id="26" name="Chart Placeholder 16">
            <a:extLst/>
          </p:cNvPr>
          <p:cNvSpPr>
            <a:spLocks noGrp="1"/>
          </p:cNvSpPr>
          <p:nvPr>
            <p:ph type="chart" sz="quarter" idx="17"/>
          </p:nvPr>
        </p:nvSpPr>
        <p:spPr>
          <a:xfrm>
            <a:off x="312102" y="4567227"/>
            <a:ext cx="4240672" cy="2002832"/>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27" name="Chart Placeholder 16">
            <a:extLst/>
          </p:cNvPr>
          <p:cNvSpPr>
            <a:spLocks noGrp="1"/>
          </p:cNvSpPr>
          <p:nvPr>
            <p:ph type="chart" sz="quarter" idx="18"/>
          </p:nvPr>
        </p:nvSpPr>
        <p:spPr>
          <a:xfrm>
            <a:off x="4773796" y="4567227"/>
            <a:ext cx="4240672" cy="2002832"/>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28" name="Text Placeholder 4">
            <a:extLst/>
          </p:cNvPr>
          <p:cNvSpPr>
            <a:spLocks noGrp="1"/>
          </p:cNvSpPr>
          <p:nvPr>
            <p:ph type="body" sz="quarter" idx="19"/>
          </p:nvPr>
        </p:nvSpPr>
        <p:spPr>
          <a:xfrm>
            <a:off x="4773796" y="4147197"/>
            <a:ext cx="4240672" cy="420572"/>
          </a:xfrm>
          <a:prstGeom prst="rect">
            <a:avLst/>
          </a:prstGeom>
          <a:noFill/>
        </p:spPr>
        <p:txBody>
          <a:bodyPr anchor="b">
            <a:noAutofit/>
          </a:bodyPr>
          <a:lstStyle>
            <a:lvl1pPr algn="l">
              <a:lnSpc>
                <a:spcPts val="1377"/>
              </a:lnSpc>
              <a:defRPr sz="1224" b="0">
                <a:solidFill>
                  <a:schemeClr val="accent2"/>
                </a:solidFill>
              </a:defRPr>
            </a:lvl1pPr>
            <a:lvl2pPr>
              <a:defRPr sz="1122"/>
            </a:lvl2pPr>
            <a:lvl3pPr>
              <a:defRPr sz="918"/>
            </a:lvl3pPr>
            <a:lvl4pPr>
              <a:defRPr sz="816"/>
            </a:lvl4pPr>
            <a:lvl5pPr>
              <a:defRPr sz="816"/>
            </a:lvl5pPr>
          </a:lstStyle>
          <a:p>
            <a:pPr lvl="0"/>
            <a:r>
              <a:rPr lang="en-US"/>
              <a:t>Click to edit Master text styles</a:t>
            </a:r>
          </a:p>
        </p:txBody>
      </p:sp>
    </p:spTree>
    <p:extLst>
      <p:ext uri="{BB962C8B-B14F-4D97-AF65-F5344CB8AC3E}">
        <p14:creationId xmlns:p14="http://schemas.microsoft.com/office/powerpoint/2010/main" val="468217684"/>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p:cNvPicPr>
            <a:picLocks noChangeAspect="1"/>
          </p:cNvPicPr>
          <p:nvPr userDrawn="1"/>
        </p:nvPicPr>
        <p:blipFill>
          <a:blip r:embed="rId2" cstate="print"/>
          <a:srcRect b="25000"/>
          <a:stretch>
            <a:fillRect/>
          </a:stretch>
        </p:blipFill>
        <p:spPr bwMode="auto">
          <a:xfrm>
            <a:off x="2" y="1515481"/>
            <a:ext cx="4914257" cy="5479045"/>
          </a:xfrm>
          <a:prstGeom prst="rect">
            <a:avLst/>
          </a:prstGeom>
          <a:noFill/>
          <a:ln w="9525">
            <a:noFill/>
            <a:miter lim="800000"/>
            <a:headEnd/>
            <a:tailEnd/>
          </a:ln>
        </p:spPr>
      </p:pic>
      <p:sp>
        <p:nvSpPr>
          <p:cNvPr id="14"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291DE029-46B5-48F6-8376-CE2183B9426F}"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15"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3"/>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7"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1"/>
                </a:solidFill>
                <a:latin typeface="+mn-lt"/>
              </a:rPr>
              <a:t>© 2017 Capgemini. All rights reserved.</a:t>
            </a:r>
          </a:p>
        </p:txBody>
      </p:sp>
      <p:sp>
        <p:nvSpPr>
          <p:cNvPr id="39" name="Text Placeholder 7">
            <a:extLst/>
          </p:cNvPr>
          <p:cNvSpPr>
            <a:spLocks noGrp="1"/>
          </p:cNvSpPr>
          <p:nvPr>
            <p:ph type="body" sz="quarter" idx="11"/>
          </p:nvPr>
        </p:nvSpPr>
        <p:spPr>
          <a:xfrm>
            <a:off x="6177638" y="1293664"/>
            <a:ext cx="2836831" cy="566506"/>
          </a:xfrm>
          <a:prstGeom prst="rect">
            <a:avLst/>
          </a:prstGeom>
        </p:spPr>
        <p:txBody>
          <a:bodyPr anchor="ctr">
            <a:noAutofit/>
          </a:bodyPr>
          <a:lstStyle>
            <a:lvl1pPr>
              <a:lnSpc>
                <a:spcPts val="1224"/>
              </a:lnSpc>
              <a:spcBef>
                <a:spcPts val="0"/>
              </a:spcBef>
              <a:spcAft>
                <a:spcPts val="459"/>
              </a:spcAft>
              <a:defRPr sz="1122">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40" name="Text Placeholder 7">
            <a:extLst/>
          </p:cNvPr>
          <p:cNvSpPr>
            <a:spLocks noGrp="1"/>
          </p:cNvSpPr>
          <p:nvPr>
            <p:ph type="body" sz="quarter" idx="12"/>
          </p:nvPr>
        </p:nvSpPr>
        <p:spPr>
          <a:xfrm>
            <a:off x="6177638" y="1965911"/>
            <a:ext cx="2836831" cy="566506"/>
          </a:xfrm>
          <a:prstGeom prst="rect">
            <a:avLst/>
          </a:prstGeom>
        </p:spPr>
        <p:txBody>
          <a:bodyPr anchor="ctr">
            <a:noAutofit/>
          </a:bodyPr>
          <a:lstStyle>
            <a:lvl1pPr marL="0" marR="0" indent="0" algn="l" defTabSz="699395" rtl="0" eaLnBrk="1" fontAlgn="auto" latinLnBrk="0" hangingPunct="1">
              <a:lnSpc>
                <a:spcPts val="1224"/>
              </a:lnSpc>
              <a:spcBef>
                <a:spcPts val="0"/>
              </a:spcBef>
              <a:spcAft>
                <a:spcPts val="459"/>
              </a:spcAft>
              <a:buClrTx/>
              <a:buSzTx/>
              <a:buFont typeface="Arial" panose="020B0604020202020204" pitchFamily="34" charset="0"/>
              <a:buNone/>
              <a:tabLst/>
              <a:defRPr sz="1122">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41" name="Text Placeholder 7">
            <a:extLst/>
          </p:cNvPr>
          <p:cNvSpPr>
            <a:spLocks noGrp="1"/>
          </p:cNvSpPr>
          <p:nvPr>
            <p:ph type="body" sz="quarter" idx="13"/>
          </p:nvPr>
        </p:nvSpPr>
        <p:spPr>
          <a:xfrm>
            <a:off x="6177638" y="2638157"/>
            <a:ext cx="2836831" cy="566506"/>
          </a:xfrm>
          <a:prstGeom prst="rect">
            <a:avLst/>
          </a:prstGeom>
        </p:spPr>
        <p:txBody>
          <a:bodyPr anchor="ctr">
            <a:noAutofit/>
          </a:bodyPr>
          <a:lstStyle>
            <a:lvl1pPr>
              <a:lnSpc>
                <a:spcPts val="1224"/>
              </a:lnSpc>
              <a:spcBef>
                <a:spcPts val="0"/>
              </a:spcBef>
              <a:spcAft>
                <a:spcPts val="459"/>
              </a:spcAft>
              <a:defRPr sz="1122">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42" name="Text Placeholder 7">
            <a:extLst/>
          </p:cNvPr>
          <p:cNvSpPr>
            <a:spLocks noGrp="1"/>
          </p:cNvSpPr>
          <p:nvPr>
            <p:ph type="body" sz="quarter" idx="14"/>
          </p:nvPr>
        </p:nvSpPr>
        <p:spPr>
          <a:xfrm>
            <a:off x="6177638" y="3310403"/>
            <a:ext cx="2836831" cy="566506"/>
          </a:xfrm>
          <a:prstGeom prst="rect">
            <a:avLst/>
          </a:prstGeom>
        </p:spPr>
        <p:txBody>
          <a:bodyPr anchor="ctr">
            <a:noAutofit/>
          </a:bodyPr>
          <a:lstStyle>
            <a:lvl1pPr>
              <a:lnSpc>
                <a:spcPts val="1224"/>
              </a:lnSpc>
              <a:spcBef>
                <a:spcPts val="0"/>
              </a:spcBef>
              <a:spcAft>
                <a:spcPts val="459"/>
              </a:spcAft>
              <a:defRPr sz="1122">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43" name="Text Placeholder 7">
            <a:extLst/>
          </p:cNvPr>
          <p:cNvSpPr>
            <a:spLocks noGrp="1"/>
          </p:cNvSpPr>
          <p:nvPr>
            <p:ph type="body" sz="quarter" idx="15"/>
          </p:nvPr>
        </p:nvSpPr>
        <p:spPr>
          <a:xfrm>
            <a:off x="6177638" y="3982649"/>
            <a:ext cx="2836831" cy="566506"/>
          </a:xfrm>
          <a:prstGeom prst="rect">
            <a:avLst/>
          </a:prstGeom>
        </p:spPr>
        <p:txBody>
          <a:bodyPr anchor="ctr">
            <a:noAutofit/>
          </a:bodyPr>
          <a:lstStyle>
            <a:lvl1pPr>
              <a:lnSpc>
                <a:spcPts val="1224"/>
              </a:lnSpc>
              <a:spcBef>
                <a:spcPts val="0"/>
              </a:spcBef>
              <a:spcAft>
                <a:spcPts val="459"/>
              </a:spcAft>
              <a:defRPr sz="1122">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44" name="Text Placeholder 7">
            <a:extLst/>
          </p:cNvPr>
          <p:cNvSpPr>
            <a:spLocks noGrp="1"/>
          </p:cNvSpPr>
          <p:nvPr>
            <p:ph type="body" sz="quarter" idx="16"/>
          </p:nvPr>
        </p:nvSpPr>
        <p:spPr>
          <a:xfrm>
            <a:off x="6177638" y="4654897"/>
            <a:ext cx="2836831" cy="566506"/>
          </a:xfrm>
          <a:prstGeom prst="rect">
            <a:avLst/>
          </a:prstGeom>
        </p:spPr>
        <p:txBody>
          <a:bodyPr anchor="ctr">
            <a:noAutofit/>
          </a:bodyPr>
          <a:lstStyle>
            <a:lvl1pPr>
              <a:lnSpc>
                <a:spcPts val="1224"/>
              </a:lnSpc>
              <a:spcBef>
                <a:spcPts val="0"/>
              </a:spcBef>
              <a:spcAft>
                <a:spcPts val="459"/>
              </a:spcAft>
              <a:defRPr sz="1122">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45" name="Text Placeholder 7">
            <a:extLst/>
          </p:cNvPr>
          <p:cNvSpPr>
            <a:spLocks noGrp="1"/>
          </p:cNvSpPr>
          <p:nvPr>
            <p:ph type="body" sz="quarter" idx="17"/>
          </p:nvPr>
        </p:nvSpPr>
        <p:spPr>
          <a:xfrm>
            <a:off x="6177638" y="5327142"/>
            <a:ext cx="2836831" cy="566506"/>
          </a:xfrm>
          <a:prstGeom prst="rect">
            <a:avLst/>
          </a:prstGeom>
        </p:spPr>
        <p:txBody>
          <a:bodyPr anchor="ctr">
            <a:noAutofit/>
          </a:bodyPr>
          <a:lstStyle>
            <a:lvl1pPr>
              <a:lnSpc>
                <a:spcPts val="1224"/>
              </a:lnSpc>
              <a:spcBef>
                <a:spcPts val="0"/>
              </a:spcBef>
              <a:spcAft>
                <a:spcPts val="459"/>
              </a:spcAft>
              <a:defRPr sz="1122">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46" name="Text Placeholder 7">
            <a:extLst/>
          </p:cNvPr>
          <p:cNvSpPr>
            <a:spLocks noGrp="1"/>
          </p:cNvSpPr>
          <p:nvPr>
            <p:ph type="body" sz="quarter" idx="18"/>
          </p:nvPr>
        </p:nvSpPr>
        <p:spPr>
          <a:xfrm>
            <a:off x="6177638" y="5999388"/>
            <a:ext cx="2836831" cy="566506"/>
          </a:xfrm>
          <a:prstGeom prst="rect">
            <a:avLst/>
          </a:prstGeom>
        </p:spPr>
        <p:txBody>
          <a:bodyPr anchor="ctr">
            <a:noAutofit/>
          </a:bodyPr>
          <a:lstStyle>
            <a:lvl1pPr>
              <a:lnSpc>
                <a:spcPts val="1224"/>
              </a:lnSpc>
              <a:spcBef>
                <a:spcPts val="0"/>
              </a:spcBef>
              <a:spcAft>
                <a:spcPts val="459"/>
              </a:spcAft>
              <a:defRPr sz="1122">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48" name="Picture Placeholder 47">
            <a:extLst/>
          </p:cNvPr>
          <p:cNvSpPr>
            <a:spLocks noGrp="1"/>
          </p:cNvSpPr>
          <p:nvPr>
            <p:ph type="pic" sz="quarter" idx="19"/>
          </p:nvPr>
        </p:nvSpPr>
        <p:spPr>
          <a:xfrm>
            <a:off x="4" y="1408620"/>
            <a:ext cx="5733165" cy="5585905"/>
          </a:xfrm>
          <a:prstGeom prst="rect">
            <a:avLst/>
          </a:prstGeom>
        </p:spPr>
        <p:txBody>
          <a:bodyPr rtlCol="0" anchor="ctr">
            <a:normAutofit/>
          </a:bodyPr>
          <a:lstStyle>
            <a:lvl1pPr algn="ctr">
              <a:defRPr/>
            </a:lvl1pPr>
          </a:lstStyle>
          <a:p>
            <a:pPr lvl="0"/>
            <a:r>
              <a:rPr lang="en-US" noProof="0"/>
              <a:t>Click icon to add picture</a:t>
            </a:r>
            <a:endParaRPr lang="pt-PT" noProof="0"/>
          </a:p>
        </p:txBody>
      </p:sp>
      <p:sp>
        <p:nvSpPr>
          <p:cNvPr id="13" name="Title Placeholder 1">
            <a:extLst/>
          </p:cNvPr>
          <p:cNvSpPr>
            <a:spLocks noGrp="1"/>
          </p:cNvSpPr>
          <p:nvPr>
            <p:ph type="title"/>
          </p:nvPr>
        </p:nvSpPr>
        <p:spPr>
          <a:xfrm>
            <a:off x="312104" y="412872"/>
            <a:ext cx="8427416" cy="880792"/>
          </a:xfrm>
          <a:prstGeom prst="rect">
            <a:avLst/>
          </a:prstGeom>
        </p:spPr>
        <p:txBody>
          <a:bodyPr rtlCol="0">
            <a:normAutofit/>
          </a:bodyPr>
          <a:lstStyle>
            <a:lvl1pPr>
              <a:defRPr lang="pt-PT" dirty="0">
                <a:solidFill>
                  <a:schemeClr val="accent3"/>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1852251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ver5 (Image placeholder)">
    <p:spTree>
      <p:nvGrpSpPr>
        <p:cNvPr id="1" name=""/>
        <p:cNvGrpSpPr/>
        <p:nvPr/>
      </p:nvGrpSpPr>
      <p:grpSpPr>
        <a:xfrm>
          <a:off x="0" y="0"/>
          <a:ext cx="0" cy="0"/>
          <a:chOff x="0" y="0"/>
          <a:chExt cx="0" cy="0"/>
        </a:xfrm>
      </p:grpSpPr>
      <p:sp>
        <p:nvSpPr>
          <p:cNvPr id="5" name="Rectangle 4"/>
          <p:cNvSpPr/>
          <p:nvPr/>
        </p:nvSpPr>
        <p:spPr>
          <a:xfrm>
            <a:off x="0" y="0"/>
            <a:ext cx="9326563"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9945" tIns="34973" rIns="69945" bIns="34973" anchor="ctr"/>
          <a:lstStyle/>
          <a:p>
            <a:pPr algn="ctr" defTabSz="794759" fontAlgn="auto">
              <a:spcBef>
                <a:spcPts val="0"/>
              </a:spcBef>
              <a:spcAft>
                <a:spcPts val="0"/>
              </a:spcAft>
              <a:defRPr/>
            </a:pPr>
            <a:endParaRPr lang="en-US" sz="1836"/>
          </a:p>
        </p:txBody>
      </p:sp>
      <p:pic>
        <p:nvPicPr>
          <p:cNvPr id="6" name="Graphic 9"/>
          <p:cNvPicPr>
            <a:picLocks noChangeAspect="1"/>
          </p:cNvPicPr>
          <p:nvPr/>
        </p:nvPicPr>
        <p:blipFill>
          <a:blip r:embed="rId2" cstate="print"/>
          <a:srcRect/>
          <a:stretch>
            <a:fillRect/>
          </a:stretch>
        </p:blipFill>
        <p:spPr bwMode="auto">
          <a:xfrm>
            <a:off x="312505" y="412333"/>
            <a:ext cx="1748731" cy="520271"/>
          </a:xfrm>
          <a:prstGeom prst="rect">
            <a:avLst/>
          </a:prstGeom>
          <a:noFill/>
          <a:ln w="9525">
            <a:noFill/>
            <a:miter lim="800000"/>
            <a:headEnd/>
            <a:tailEnd/>
          </a:ln>
        </p:spPr>
      </p:pic>
      <p:sp>
        <p:nvSpPr>
          <p:cNvPr id="12" name="Picture Placeholder 11">
            <a:extLst/>
          </p:cNvPr>
          <p:cNvSpPr>
            <a:spLocks noGrp="1"/>
          </p:cNvSpPr>
          <p:nvPr>
            <p:ph type="pic" sz="quarter" idx="10"/>
          </p:nvPr>
        </p:nvSpPr>
        <p:spPr>
          <a:xfrm>
            <a:off x="3288095" y="-1619"/>
            <a:ext cx="6038468" cy="6996145"/>
          </a:xfrm>
        </p:spPr>
        <p:txBody>
          <a:bodyPr rtlCol="0" anchor="ctr">
            <a:normAutofit/>
          </a:bodyPr>
          <a:lstStyle>
            <a:lvl1pPr algn="ctr">
              <a:defRPr/>
            </a:lvl1pPr>
          </a:lstStyle>
          <a:p>
            <a:pPr lvl="0"/>
            <a:r>
              <a:rPr lang="en-US" noProof="0"/>
              <a:t>Click icon to add picture</a:t>
            </a:r>
            <a:endParaRPr lang="pt-PT" noProof="0" dirty="0"/>
          </a:p>
        </p:txBody>
      </p:sp>
      <p:sp>
        <p:nvSpPr>
          <p:cNvPr id="14" name="Text Placeholder 13">
            <a:extLst/>
          </p:cNvPr>
          <p:cNvSpPr>
            <a:spLocks noGrp="1"/>
          </p:cNvSpPr>
          <p:nvPr>
            <p:ph type="body" sz="quarter" idx="11"/>
          </p:nvPr>
        </p:nvSpPr>
        <p:spPr>
          <a:xfrm>
            <a:off x="312100" y="3130055"/>
            <a:ext cx="3139215" cy="880792"/>
          </a:xfrm>
        </p:spPr>
        <p:txBody>
          <a:bodyPr anchor="b">
            <a:normAutofit/>
          </a:bodyPr>
          <a:lstStyle>
            <a:lvl1pPr>
              <a:lnSpc>
                <a:spcPts val="2295"/>
              </a:lnSpc>
              <a:defRPr sz="2040">
                <a:solidFill>
                  <a:srgbClr val="0070AD"/>
                </a:solidFill>
              </a:defRPr>
            </a:lvl1pPr>
            <a:lvl2pPr>
              <a:defRPr sz="1836">
                <a:solidFill>
                  <a:srgbClr val="0070AD"/>
                </a:solidFill>
              </a:defRPr>
            </a:lvl2pPr>
          </a:lstStyle>
          <a:p>
            <a:pPr lvl="0"/>
            <a:r>
              <a:rPr lang="en-US"/>
              <a:t>Click to edit Master text styles</a:t>
            </a:r>
          </a:p>
        </p:txBody>
      </p:sp>
      <p:sp>
        <p:nvSpPr>
          <p:cNvPr id="15" name="Text Placeholder 13">
            <a:extLst/>
          </p:cNvPr>
          <p:cNvSpPr>
            <a:spLocks noGrp="1"/>
          </p:cNvSpPr>
          <p:nvPr>
            <p:ph type="body" sz="quarter" idx="12"/>
          </p:nvPr>
        </p:nvSpPr>
        <p:spPr>
          <a:xfrm>
            <a:off x="312100" y="4120594"/>
            <a:ext cx="3139215" cy="1212708"/>
          </a:xfrm>
        </p:spPr>
        <p:txBody>
          <a:bodyPr>
            <a:normAutofit/>
          </a:bodyPr>
          <a:lstStyle>
            <a:lvl1pPr>
              <a:lnSpc>
                <a:spcPts val="1377"/>
              </a:lnSpc>
              <a:defRPr sz="1224">
                <a:solidFill>
                  <a:srgbClr val="0070AD"/>
                </a:solidFill>
              </a:defRPr>
            </a:lvl1pPr>
            <a:lvl2pPr>
              <a:defRPr sz="1224">
                <a:solidFill>
                  <a:srgbClr val="0070AD"/>
                </a:solidFill>
              </a:defRPr>
            </a:lvl2pPr>
          </a:lstStyle>
          <a:p>
            <a:pPr lvl="0"/>
            <a:r>
              <a:rPr lang="en-US"/>
              <a:t>Click to edit Master text styles</a:t>
            </a:r>
          </a:p>
        </p:txBody>
      </p:sp>
    </p:spTree>
    <p:extLst>
      <p:ext uri="{BB962C8B-B14F-4D97-AF65-F5344CB8AC3E}">
        <p14:creationId xmlns:p14="http://schemas.microsoft.com/office/powerpoint/2010/main" val="365491686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p:cNvPr>
          <p:cNvSpPr/>
          <p:nvPr userDrawn="1"/>
        </p:nvSpPr>
        <p:spPr>
          <a:xfrm>
            <a:off x="4245531" y="746948"/>
            <a:ext cx="5081034" cy="6247578"/>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a:p>
        </p:txBody>
      </p:sp>
      <p:sp>
        <p:nvSpPr>
          <p:cNvPr id="11"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3CEA829B-5D26-4BC5-9F10-6B0E77751333}" type="slidenum">
              <a:rPr lang="en-US" sz="612">
                <a:solidFill>
                  <a:schemeClr val="bg1"/>
                </a:solidFill>
                <a:latin typeface="+mn-lt"/>
              </a:rPr>
              <a:pPr algn="r" defTabSz="794759" fontAlgn="auto">
                <a:spcBef>
                  <a:spcPts val="0"/>
                </a:spcBef>
                <a:spcAft>
                  <a:spcPts val="0"/>
                </a:spcAft>
                <a:defRPr/>
              </a:pPr>
              <a:t>‹#›</a:t>
            </a:fld>
            <a:endParaRPr lang="en-US" sz="612" dirty="0">
              <a:solidFill>
                <a:schemeClr val="bg1"/>
              </a:solidFill>
              <a:latin typeface="+mn-lt"/>
            </a:endParaRPr>
          </a:p>
        </p:txBody>
      </p:sp>
      <p:cxnSp>
        <p:nvCxnSpPr>
          <p:cNvPr id="12"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4"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37" name="Text Placeholder 7">
            <a:extLst/>
          </p:cNvPr>
          <p:cNvSpPr>
            <a:spLocks noGrp="1"/>
          </p:cNvSpPr>
          <p:nvPr>
            <p:ph type="body" sz="quarter" idx="12"/>
          </p:nvPr>
        </p:nvSpPr>
        <p:spPr>
          <a:xfrm>
            <a:off x="1564147" y="3991705"/>
            <a:ext cx="2290668" cy="912654"/>
          </a:xfrm>
          <a:prstGeom prst="rect">
            <a:avLst/>
          </a:prstGeom>
        </p:spPr>
        <p:txBody>
          <a:bodyPr anchor="ctr">
            <a:noAutofit/>
          </a:bodyPr>
          <a:lstStyle>
            <a:lvl1pPr>
              <a:lnSpc>
                <a:spcPts val="1224"/>
              </a:lnSpc>
              <a:defRPr sz="1122"/>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38" name="Text Placeholder 7">
            <a:extLst/>
          </p:cNvPr>
          <p:cNvSpPr>
            <a:spLocks noGrp="1"/>
          </p:cNvSpPr>
          <p:nvPr>
            <p:ph type="body" sz="quarter" idx="13"/>
          </p:nvPr>
        </p:nvSpPr>
        <p:spPr>
          <a:xfrm>
            <a:off x="1564147" y="5213162"/>
            <a:ext cx="2290668" cy="912654"/>
          </a:xfrm>
          <a:prstGeom prst="rect">
            <a:avLst/>
          </a:prstGeom>
        </p:spPr>
        <p:txBody>
          <a:bodyPr anchor="ctr">
            <a:noAutofit/>
          </a:bodyPr>
          <a:lstStyle>
            <a:lvl1pPr>
              <a:lnSpc>
                <a:spcPts val="1224"/>
              </a:lnSpc>
              <a:defRPr sz="1122"/>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35" name="Text Placeholder 7">
            <a:extLst/>
          </p:cNvPr>
          <p:cNvSpPr>
            <a:spLocks noGrp="1"/>
          </p:cNvSpPr>
          <p:nvPr>
            <p:ph type="body" sz="quarter" idx="10"/>
          </p:nvPr>
        </p:nvSpPr>
        <p:spPr>
          <a:xfrm>
            <a:off x="312105" y="1442140"/>
            <a:ext cx="4817726" cy="912654"/>
          </a:xfrm>
          <a:prstGeom prst="rect">
            <a:avLst/>
          </a:prstGeom>
        </p:spPr>
        <p:txBody>
          <a:bodyPr>
            <a:noAutofit/>
          </a:bodyPr>
          <a:lstStyle>
            <a:lvl1pPr>
              <a:lnSpc>
                <a:spcPts val="1683"/>
              </a:lnSpc>
              <a:defRPr sz="1428"/>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36" name="Text Placeholder 7">
            <a:extLst/>
          </p:cNvPr>
          <p:cNvSpPr>
            <a:spLocks noGrp="1"/>
          </p:cNvSpPr>
          <p:nvPr>
            <p:ph type="body" sz="quarter" idx="11"/>
          </p:nvPr>
        </p:nvSpPr>
        <p:spPr>
          <a:xfrm>
            <a:off x="1564147" y="2663594"/>
            <a:ext cx="2290668" cy="912654"/>
          </a:xfrm>
          <a:prstGeom prst="rect">
            <a:avLst/>
          </a:prstGeom>
        </p:spPr>
        <p:txBody>
          <a:bodyPr anchor="ctr">
            <a:noAutofit/>
          </a:bodyPr>
          <a:lstStyle>
            <a:lvl1pPr>
              <a:lnSpc>
                <a:spcPts val="1224"/>
              </a:lnSpc>
              <a:defRPr sz="1122"/>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40" name="Text Placeholder 7">
            <a:extLst/>
          </p:cNvPr>
          <p:cNvSpPr>
            <a:spLocks noGrp="1"/>
          </p:cNvSpPr>
          <p:nvPr>
            <p:ph type="body" sz="quarter" idx="14"/>
          </p:nvPr>
        </p:nvSpPr>
        <p:spPr>
          <a:xfrm>
            <a:off x="5654798" y="5381770"/>
            <a:ext cx="3359666" cy="744048"/>
          </a:xfrm>
          <a:prstGeom prst="rect">
            <a:avLst/>
          </a:prstGeom>
        </p:spPr>
        <p:txBody>
          <a:bodyPr>
            <a:noAutofit/>
          </a:bodyPr>
          <a:lstStyle>
            <a:lvl1pPr algn="r">
              <a:lnSpc>
                <a:spcPts val="1377"/>
              </a:lnSpc>
              <a:defRPr sz="1224">
                <a:solidFill>
                  <a:schemeClr val="bg1"/>
                </a:solidFill>
              </a:defRPr>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43" name="Text Placeholder 42">
            <a:extLst/>
          </p:cNvPr>
          <p:cNvSpPr>
            <a:spLocks noGrp="1"/>
          </p:cNvSpPr>
          <p:nvPr>
            <p:ph type="body" sz="quarter" idx="15"/>
          </p:nvPr>
        </p:nvSpPr>
        <p:spPr>
          <a:xfrm>
            <a:off x="5654798" y="4223197"/>
            <a:ext cx="3359666" cy="994129"/>
          </a:xfrm>
          <a:prstGeom prst="rect">
            <a:avLst/>
          </a:prstGeom>
        </p:spPr>
        <p:txBody>
          <a:bodyPr anchor="b">
            <a:noAutofit/>
          </a:bodyPr>
          <a:lstStyle>
            <a:lvl1pPr algn="r">
              <a:lnSpc>
                <a:spcPts val="2295"/>
              </a:lnSpc>
              <a:defRPr sz="2040">
                <a:solidFill>
                  <a:schemeClr val="bg1"/>
                </a:solidFill>
              </a:defRPr>
            </a:lvl1pPr>
          </a:lstStyle>
          <a:p>
            <a:pPr lvl="0"/>
            <a:r>
              <a:rPr lang="en-US"/>
              <a:t>Click to edit Master text styles</a:t>
            </a:r>
          </a:p>
        </p:txBody>
      </p:sp>
      <p:sp>
        <p:nvSpPr>
          <p:cNvPr id="10" name="Title Placeholder 1">
            <a:extLst/>
          </p:cNvPr>
          <p:cNvSpPr>
            <a:spLocks noGrp="1"/>
          </p:cNvSpPr>
          <p:nvPr>
            <p:ph type="title"/>
          </p:nvPr>
        </p:nvSpPr>
        <p:spPr>
          <a:xfrm>
            <a:off x="312104" y="412872"/>
            <a:ext cx="8427416" cy="880792"/>
          </a:xfrm>
          <a:prstGeom prst="rect">
            <a:avLst/>
          </a:prstGeom>
        </p:spPr>
        <p:txBody>
          <a:bodyPr rtlCol="0">
            <a:normAutofit/>
          </a:bodyPr>
          <a:lstStyle>
            <a:lvl1pPr>
              <a:defRPr lang="pt-PT" dirty="0">
                <a:solidFill>
                  <a:schemeClr val="accent3"/>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222203066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p:cNvPr>
          <p:cNvSpPr/>
          <p:nvPr userDrawn="1"/>
        </p:nvSpPr>
        <p:spPr>
          <a:xfrm>
            <a:off x="1" y="2752478"/>
            <a:ext cx="4789579" cy="4242049"/>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dirty="0"/>
          </a:p>
        </p:txBody>
      </p:sp>
      <p:sp>
        <p:nvSpPr>
          <p:cNvPr id="13" name="Oval 20">
            <a:extLst/>
          </p:cNvPr>
          <p:cNvSpPr/>
          <p:nvPr userDrawn="1"/>
        </p:nvSpPr>
        <p:spPr>
          <a:xfrm>
            <a:off x="582910" y="1049179"/>
            <a:ext cx="1996468" cy="251500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a:p>
        </p:txBody>
      </p:sp>
      <p:sp>
        <p:nvSpPr>
          <p:cNvPr id="14"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6D519C86-D92F-49B0-B1A6-A4911968F8F8}"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15"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2"/>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chemeClr val="tx2"/>
                </a:solidFill>
                <a:latin typeface="+mj-lt"/>
              </a:rPr>
              <a:t>Presentation Title | Author | Date</a:t>
            </a:r>
          </a:p>
        </p:txBody>
      </p:sp>
      <p:sp>
        <p:nvSpPr>
          <p:cNvPr id="17"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1"/>
                </a:solidFill>
                <a:latin typeface="+mn-lt"/>
              </a:rPr>
              <a:t>© 2017 Capgemini. All rights reserved.</a:t>
            </a:r>
          </a:p>
        </p:txBody>
      </p:sp>
      <p:sp>
        <p:nvSpPr>
          <p:cNvPr id="36" name="Text Placeholder 30">
            <a:extLst/>
          </p:cNvPr>
          <p:cNvSpPr>
            <a:spLocks noGrp="1"/>
          </p:cNvSpPr>
          <p:nvPr>
            <p:ph type="body" sz="quarter" idx="22"/>
          </p:nvPr>
        </p:nvSpPr>
        <p:spPr>
          <a:xfrm>
            <a:off x="6706140" y="1397626"/>
            <a:ext cx="2308324" cy="4778073"/>
          </a:xfrm>
          <a:prstGeom prst="rect">
            <a:avLst/>
          </a:prstGeom>
        </p:spPr>
        <p:txBody>
          <a:bodyPr>
            <a:noAutofit/>
          </a:bodyPr>
          <a:lstStyle>
            <a:lvl1pPr marL="218563" marR="0" indent="-218563" algn="l" defTabSz="699395" rtl="0" eaLnBrk="1" fontAlgn="auto" latinLnBrk="0" hangingPunct="1">
              <a:lnSpc>
                <a:spcPct val="90000"/>
              </a:lnSpc>
              <a:spcBef>
                <a:spcPts val="765"/>
              </a:spcBef>
              <a:spcAft>
                <a:spcPts val="0"/>
              </a:spcAft>
              <a:buClr>
                <a:schemeClr val="accent5"/>
              </a:buClr>
              <a:buSzTx/>
              <a:buFont typeface="Wingdings" panose="05000000000000000000" pitchFamily="2" charset="2"/>
              <a:buChar char="§"/>
              <a:tabLst/>
              <a:defRPr sz="1122"/>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35" name="Text Placeholder 4">
            <a:extLst/>
          </p:cNvPr>
          <p:cNvSpPr>
            <a:spLocks noGrp="1"/>
          </p:cNvSpPr>
          <p:nvPr>
            <p:ph type="body" sz="quarter" idx="21"/>
          </p:nvPr>
        </p:nvSpPr>
        <p:spPr>
          <a:xfrm>
            <a:off x="6706140" y="967077"/>
            <a:ext cx="2308324" cy="420572"/>
          </a:xfrm>
          <a:prstGeom prst="rect">
            <a:avLst/>
          </a:prstGeom>
          <a:noFill/>
        </p:spPr>
        <p:txBody>
          <a:bodyPr anchor="ctr">
            <a:normAutofit/>
          </a:bodyPr>
          <a:lstStyle>
            <a:lvl1pPr algn="l">
              <a:defRPr sz="1224" b="1">
                <a:solidFill>
                  <a:srgbClr val="12ABDB"/>
                </a:solidFill>
              </a:defRPr>
            </a:lvl1pPr>
            <a:lvl2pPr>
              <a:defRPr sz="1122"/>
            </a:lvl2pPr>
            <a:lvl3pPr>
              <a:defRPr sz="918"/>
            </a:lvl3pPr>
            <a:lvl4pPr>
              <a:defRPr sz="816"/>
            </a:lvl4pPr>
            <a:lvl5pPr>
              <a:defRPr sz="816"/>
            </a:lvl5pPr>
          </a:lstStyle>
          <a:p>
            <a:pPr lvl="0"/>
            <a:r>
              <a:rPr lang="en-US"/>
              <a:t>Click to edit Master text styles</a:t>
            </a:r>
          </a:p>
        </p:txBody>
      </p:sp>
      <p:sp>
        <p:nvSpPr>
          <p:cNvPr id="32" name="Text Placeholder 4">
            <a:extLst/>
          </p:cNvPr>
          <p:cNvSpPr>
            <a:spLocks noGrp="1"/>
          </p:cNvSpPr>
          <p:nvPr>
            <p:ph type="body" sz="quarter" idx="18"/>
          </p:nvPr>
        </p:nvSpPr>
        <p:spPr>
          <a:xfrm>
            <a:off x="4127722" y="967077"/>
            <a:ext cx="2308324" cy="420572"/>
          </a:xfrm>
          <a:prstGeom prst="rect">
            <a:avLst/>
          </a:prstGeom>
          <a:noFill/>
        </p:spPr>
        <p:txBody>
          <a:bodyPr anchor="ctr">
            <a:normAutofit/>
          </a:bodyPr>
          <a:lstStyle>
            <a:lvl1pPr algn="l">
              <a:defRPr sz="1224" b="1">
                <a:solidFill>
                  <a:srgbClr val="12ABDB"/>
                </a:solidFill>
              </a:defRPr>
            </a:lvl1pPr>
            <a:lvl2pPr>
              <a:defRPr sz="1122"/>
            </a:lvl2pPr>
            <a:lvl3pPr>
              <a:defRPr sz="918"/>
            </a:lvl3pPr>
            <a:lvl4pPr>
              <a:defRPr sz="816"/>
            </a:lvl4pPr>
            <a:lvl5pPr>
              <a:defRPr sz="816"/>
            </a:lvl5pPr>
          </a:lstStyle>
          <a:p>
            <a:pPr lvl="0"/>
            <a:r>
              <a:rPr lang="en-US"/>
              <a:t>Click to edit Master text styles</a:t>
            </a:r>
          </a:p>
        </p:txBody>
      </p:sp>
      <p:sp>
        <p:nvSpPr>
          <p:cNvPr id="26" name="Text Placeholder 4">
            <a:extLst/>
          </p:cNvPr>
          <p:cNvSpPr>
            <a:spLocks noGrp="1"/>
          </p:cNvSpPr>
          <p:nvPr>
            <p:ph type="body" sz="quarter" idx="14"/>
          </p:nvPr>
        </p:nvSpPr>
        <p:spPr>
          <a:xfrm>
            <a:off x="599078" y="5062736"/>
            <a:ext cx="2521849" cy="338596"/>
          </a:xfrm>
          <a:prstGeom prst="rect">
            <a:avLst/>
          </a:prstGeom>
          <a:noFill/>
        </p:spPr>
        <p:txBody>
          <a:bodyPr anchor="ctr">
            <a:noAutofit/>
          </a:bodyPr>
          <a:lstStyle>
            <a:lvl1pPr algn="l">
              <a:defRPr sz="1224" b="1">
                <a:solidFill>
                  <a:schemeClr val="bg1"/>
                </a:solidFill>
              </a:defRPr>
            </a:lvl1pPr>
            <a:lvl2pPr>
              <a:defRPr sz="1122"/>
            </a:lvl2pPr>
            <a:lvl3pPr>
              <a:defRPr sz="918"/>
            </a:lvl3pPr>
            <a:lvl4pPr>
              <a:defRPr sz="816"/>
            </a:lvl4pPr>
            <a:lvl5pPr>
              <a:defRPr sz="816"/>
            </a:lvl5pPr>
          </a:lstStyle>
          <a:p>
            <a:pPr lvl="0"/>
            <a:r>
              <a:rPr lang="en-US"/>
              <a:t>Click to edit Master text styles</a:t>
            </a:r>
          </a:p>
        </p:txBody>
      </p:sp>
      <p:sp>
        <p:nvSpPr>
          <p:cNvPr id="23" name="Text Placeholder 4">
            <a:extLst/>
          </p:cNvPr>
          <p:cNvSpPr>
            <a:spLocks noGrp="1"/>
          </p:cNvSpPr>
          <p:nvPr>
            <p:ph type="body" sz="quarter" idx="13"/>
          </p:nvPr>
        </p:nvSpPr>
        <p:spPr>
          <a:xfrm>
            <a:off x="599078" y="3673545"/>
            <a:ext cx="2521849" cy="420572"/>
          </a:xfrm>
          <a:prstGeom prst="rect">
            <a:avLst/>
          </a:prstGeom>
          <a:noFill/>
        </p:spPr>
        <p:txBody>
          <a:bodyPr anchor="ctr">
            <a:noAutofit/>
          </a:bodyPr>
          <a:lstStyle>
            <a:lvl1pPr algn="l">
              <a:spcAft>
                <a:spcPts val="0"/>
              </a:spcAft>
              <a:defRPr sz="1428" b="1">
                <a:solidFill>
                  <a:schemeClr val="bg1"/>
                </a:solidFill>
              </a:defRPr>
            </a:lvl1pPr>
            <a:lvl2pPr>
              <a:defRPr sz="1122"/>
            </a:lvl2pPr>
            <a:lvl3pPr>
              <a:defRPr sz="918"/>
            </a:lvl3pPr>
            <a:lvl4pPr>
              <a:defRPr sz="816"/>
            </a:lvl4pPr>
            <a:lvl5pPr>
              <a:defRPr sz="816"/>
            </a:lvl5pPr>
          </a:lstStyle>
          <a:p>
            <a:pPr lvl="0"/>
            <a:r>
              <a:rPr lang="en-US"/>
              <a:t>Click to edit Master text styles</a:t>
            </a:r>
          </a:p>
        </p:txBody>
      </p:sp>
      <p:sp>
        <p:nvSpPr>
          <p:cNvPr id="24" name="Text Placeholder 7">
            <a:extLst/>
          </p:cNvPr>
          <p:cNvSpPr>
            <a:spLocks noGrp="1"/>
          </p:cNvSpPr>
          <p:nvPr>
            <p:ph type="body" sz="quarter" idx="10"/>
          </p:nvPr>
        </p:nvSpPr>
        <p:spPr>
          <a:xfrm>
            <a:off x="598272" y="4109806"/>
            <a:ext cx="2527584" cy="912654"/>
          </a:xfrm>
          <a:prstGeom prst="rect">
            <a:avLst/>
          </a:prstGeom>
        </p:spPr>
        <p:txBody>
          <a:bodyPr>
            <a:noAutofit/>
          </a:bodyPr>
          <a:lstStyle>
            <a:lvl1pPr>
              <a:lnSpc>
                <a:spcPct val="100000"/>
              </a:lnSpc>
              <a:defRPr sz="1122">
                <a:solidFill>
                  <a:schemeClr val="bg1"/>
                </a:solidFill>
              </a:defRPr>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27" name="Text Placeholder 7">
            <a:extLst/>
          </p:cNvPr>
          <p:cNvSpPr>
            <a:spLocks noGrp="1"/>
          </p:cNvSpPr>
          <p:nvPr>
            <p:ph type="body" sz="quarter" idx="15"/>
          </p:nvPr>
        </p:nvSpPr>
        <p:spPr>
          <a:xfrm>
            <a:off x="598276" y="5392135"/>
            <a:ext cx="2522651" cy="728075"/>
          </a:xfrm>
          <a:prstGeom prst="rect">
            <a:avLst/>
          </a:prstGeom>
        </p:spPr>
        <p:txBody>
          <a:bodyPr>
            <a:noAutofit/>
          </a:bodyPr>
          <a:lstStyle>
            <a:lvl1pPr>
              <a:lnSpc>
                <a:spcPct val="100000"/>
              </a:lnSpc>
              <a:defRPr sz="1122">
                <a:solidFill>
                  <a:schemeClr val="bg1"/>
                </a:solidFill>
              </a:defRPr>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31" name="Text Placeholder 30">
            <a:extLst/>
          </p:cNvPr>
          <p:cNvSpPr>
            <a:spLocks noGrp="1"/>
          </p:cNvSpPr>
          <p:nvPr>
            <p:ph type="body" sz="quarter" idx="17"/>
          </p:nvPr>
        </p:nvSpPr>
        <p:spPr>
          <a:xfrm>
            <a:off x="4126098" y="1397630"/>
            <a:ext cx="2308324" cy="1989879"/>
          </a:xfrm>
          <a:prstGeom prst="rect">
            <a:avLst/>
          </a:prstGeom>
        </p:spPr>
        <p:txBody>
          <a:bodyPr>
            <a:noAutofit/>
          </a:bodyPr>
          <a:lstStyle>
            <a:lvl1pPr marL="178492" marR="0" indent="-178492" algn="l" defTabSz="699395" rtl="0" eaLnBrk="1" fontAlgn="auto" latinLnBrk="0" hangingPunct="1">
              <a:lnSpc>
                <a:spcPct val="90000"/>
              </a:lnSpc>
              <a:spcBef>
                <a:spcPts val="765"/>
              </a:spcBef>
              <a:spcAft>
                <a:spcPts val="0"/>
              </a:spcAft>
              <a:buClr>
                <a:schemeClr val="accent5"/>
              </a:buClr>
              <a:buSzTx/>
              <a:buFont typeface="Wingdings" panose="05000000000000000000" pitchFamily="2" charset="2"/>
              <a:buChar char="§"/>
              <a:tabLst/>
              <a:defRPr sz="1122"/>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Placeholder 4">
            <a:extLst/>
          </p:cNvPr>
          <p:cNvSpPr>
            <a:spLocks noGrp="1"/>
          </p:cNvSpPr>
          <p:nvPr>
            <p:ph type="body" sz="quarter" idx="19"/>
          </p:nvPr>
        </p:nvSpPr>
        <p:spPr>
          <a:xfrm>
            <a:off x="4136135" y="3756874"/>
            <a:ext cx="2308324" cy="420572"/>
          </a:xfrm>
          <a:prstGeom prst="rect">
            <a:avLst/>
          </a:prstGeom>
          <a:noFill/>
        </p:spPr>
        <p:txBody>
          <a:bodyPr anchor="ctr">
            <a:normAutofit/>
          </a:bodyPr>
          <a:lstStyle>
            <a:lvl1pPr algn="l">
              <a:defRPr sz="1224" b="1">
                <a:solidFill>
                  <a:srgbClr val="12ABDB"/>
                </a:solidFill>
              </a:defRPr>
            </a:lvl1pPr>
            <a:lvl2pPr>
              <a:defRPr sz="1122"/>
            </a:lvl2pPr>
            <a:lvl3pPr>
              <a:defRPr sz="918"/>
            </a:lvl3pPr>
            <a:lvl4pPr>
              <a:defRPr sz="816"/>
            </a:lvl4pPr>
            <a:lvl5pPr>
              <a:defRPr sz="816"/>
            </a:lvl5pPr>
          </a:lstStyle>
          <a:p>
            <a:pPr lvl="0"/>
            <a:r>
              <a:rPr lang="en-US"/>
              <a:t>Click to edit Master text styles</a:t>
            </a:r>
          </a:p>
        </p:txBody>
      </p:sp>
      <p:sp>
        <p:nvSpPr>
          <p:cNvPr id="34" name="Text Placeholder 30">
            <a:extLst/>
          </p:cNvPr>
          <p:cNvSpPr>
            <a:spLocks noGrp="1"/>
          </p:cNvSpPr>
          <p:nvPr>
            <p:ph type="body" sz="quarter" idx="20"/>
          </p:nvPr>
        </p:nvSpPr>
        <p:spPr>
          <a:xfrm>
            <a:off x="4134510" y="4187429"/>
            <a:ext cx="2308324" cy="1989879"/>
          </a:xfrm>
          <a:prstGeom prst="rect">
            <a:avLst/>
          </a:prstGeom>
        </p:spPr>
        <p:txBody>
          <a:bodyPr>
            <a:noAutofit/>
          </a:bodyPr>
          <a:lstStyle>
            <a:lvl1pPr marL="218563" marR="0" indent="-218563" algn="l" defTabSz="699395" rtl="0" eaLnBrk="1" fontAlgn="auto" latinLnBrk="0" hangingPunct="1">
              <a:lnSpc>
                <a:spcPct val="90000"/>
              </a:lnSpc>
              <a:spcBef>
                <a:spcPts val="765"/>
              </a:spcBef>
              <a:spcAft>
                <a:spcPts val="0"/>
              </a:spcAft>
              <a:buClr>
                <a:schemeClr val="accent5"/>
              </a:buClr>
              <a:buSzTx/>
              <a:buFont typeface="Wingdings" panose="05000000000000000000" pitchFamily="2" charset="2"/>
              <a:buChar char="§"/>
              <a:tabLst/>
              <a:defRPr sz="1122"/>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3928083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with Filled Background">
    <p:spTree>
      <p:nvGrpSpPr>
        <p:cNvPr id="1" name=""/>
        <p:cNvGrpSpPr/>
        <p:nvPr/>
      </p:nvGrpSpPr>
      <p:grpSpPr>
        <a:xfrm>
          <a:off x="0" y="0"/>
          <a:ext cx="0" cy="0"/>
          <a:chOff x="0" y="0"/>
          <a:chExt cx="0" cy="0"/>
        </a:xfrm>
      </p:grpSpPr>
      <p:sp>
        <p:nvSpPr>
          <p:cNvPr id="4" name="Rectangle 3"/>
          <p:cNvSpPr/>
          <p:nvPr userDrawn="1"/>
        </p:nvSpPr>
        <p:spPr>
          <a:xfrm>
            <a:off x="1" y="0"/>
            <a:ext cx="3397071" cy="6994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en-US" sz="1836"/>
          </a:p>
        </p:txBody>
      </p:sp>
      <p:pic>
        <p:nvPicPr>
          <p:cNvPr id="5" name="Picture Placeholder 10"/>
          <p:cNvPicPr>
            <a:picLocks noChangeAspect="1"/>
          </p:cNvPicPr>
          <p:nvPr userDrawn="1"/>
        </p:nvPicPr>
        <p:blipFill>
          <a:blip r:embed="rId2" cstate="print"/>
          <a:srcRect l="2840" r="32420"/>
          <a:stretch>
            <a:fillRect/>
          </a:stretch>
        </p:blipFill>
        <p:spPr bwMode="auto">
          <a:xfrm>
            <a:off x="3254583" y="-2158"/>
            <a:ext cx="6071981" cy="7035543"/>
          </a:xfrm>
          <a:prstGeom prst="rect">
            <a:avLst/>
          </a:prstGeom>
          <a:noFill/>
          <a:ln w="9525">
            <a:noFill/>
            <a:miter lim="800000"/>
            <a:headEnd/>
            <a:tailEnd/>
          </a:ln>
        </p:spPr>
      </p:pic>
      <p:sp>
        <p:nvSpPr>
          <p:cNvPr id="6"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7C478E07-B35F-4893-8EAD-B1828D0CD7B2}" type="slidenum">
              <a:rPr lang="en-US" sz="612">
                <a:solidFill>
                  <a:schemeClr val="bg1"/>
                </a:solidFill>
                <a:latin typeface="+mn-lt"/>
              </a:rPr>
              <a:pPr algn="r" defTabSz="794759" fontAlgn="auto">
                <a:spcBef>
                  <a:spcPts val="0"/>
                </a:spcBef>
                <a:spcAft>
                  <a:spcPts val="0"/>
                </a:spcAft>
                <a:defRPr/>
              </a:pPr>
              <a:t>‹#›</a:t>
            </a:fld>
            <a:endParaRPr lang="en-US" sz="612" dirty="0">
              <a:solidFill>
                <a:schemeClr val="bg1"/>
              </a:solidFill>
              <a:latin typeface="+mn-lt"/>
            </a:endParaRPr>
          </a:p>
        </p:txBody>
      </p:sp>
      <p:sp>
        <p:nvSpPr>
          <p:cNvPr id="7"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1"/>
                </a:solidFill>
                <a:latin typeface="+mn-lt"/>
              </a:rPr>
              <a:t>© 2017 Capgemini. All rights reserved.</a:t>
            </a:r>
          </a:p>
        </p:txBody>
      </p:sp>
      <p:cxnSp>
        <p:nvCxnSpPr>
          <p:cNvPr id="9"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chemeClr val="bg1"/>
                </a:solidFill>
                <a:latin typeface="+mj-lt"/>
              </a:rPr>
              <a:t>Presentation Title | Author | Date</a:t>
            </a:r>
          </a:p>
        </p:txBody>
      </p:sp>
      <p:sp>
        <p:nvSpPr>
          <p:cNvPr id="8" name="Text Placeholder 7">
            <a:extLst/>
          </p:cNvPr>
          <p:cNvSpPr>
            <a:spLocks noGrp="1"/>
          </p:cNvSpPr>
          <p:nvPr>
            <p:ph type="body" sz="quarter" idx="10"/>
          </p:nvPr>
        </p:nvSpPr>
        <p:spPr>
          <a:xfrm>
            <a:off x="312104" y="3130061"/>
            <a:ext cx="5122361" cy="3442578"/>
          </a:xfrm>
          <a:prstGeom prst="rect">
            <a:avLst/>
          </a:prstGeom>
        </p:spPr>
        <p:txBody>
          <a:bodyPr>
            <a:noAutofit/>
          </a:bodyPr>
          <a:lstStyle>
            <a:lvl1pPr>
              <a:lnSpc>
                <a:spcPts val="1530"/>
              </a:lnSpc>
              <a:spcAft>
                <a:spcPts val="1377"/>
              </a:spcAft>
              <a:defRPr sz="1224">
                <a:solidFill>
                  <a:schemeClr val="bg1"/>
                </a:solidFill>
              </a:defRPr>
            </a:lvl1pPr>
            <a:lvl2pPr>
              <a:lnSpc>
                <a:spcPct val="100000"/>
              </a:lnSpc>
              <a:defRPr sz="918"/>
            </a:lvl2pPr>
            <a:lvl3pPr>
              <a:lnSpc>
                <a:spcPct val="100000"/>
              </a:lnSpc>
              <a:defRPr sz="918"/>
            </a:lvl3pPr>
            <a:lvl4pPr>
              <a:lnSpc>
                <a:spcPct val="100000"/>
              </a:lnSpc>
              <a:defRPr sz="918"/>
            </a:lvl4pPr>
            <a:lvl5pPr>
              <a:lnSpc>
                <a:spcPct val="100000"/>
              </a:lnSpc>
              <a:defRPr sz="918"/>
            </a:lvl5pPr>
          </a:lstStyle>
          <a:p>
            <a:pPr lvl="0"/>
            <a:r>
              <a:rPr lang="en-US"/>
              <a:t>Click to edit Master text styles</a:t>
            </a:r>
          </a:p>
        </p:txBody>
      </p:sp>
      <p:sp>
        <p:nvSpPr>
          <p:cNvPr id="10" name="Title Placeholder 1">
            <a:extLst/>
          </p:cNvPr>
          <p:cNvSpPr>
            <a:spLocks noGrp="1"/>
          </p:cNvSpPr>
          <p:nvPr>
            <p:ph type="title"/>
          </p:nvPr>
        </p:nvSpPr>
        <p:spPr>
          <a:xfrm>
            <a:off x="312101" y="2042847"/>
            <a:ext cx="7683884" cy="876647"/>
          </a:xfrm>
          <a:prstGeom prst="rect">
            <a:avLst/>
          </a:prstGeom>
        </p:spPr>
        <p:txBody>
          <a:bodyPr rtlCol="0" anchor="b">
            <a:normAutofit/>
          </a:bodyPr>
          <a:lstStyle>
            <a:lvl1pPr>
              <a:defRPr lang="pt-PT" dirty="0">
                <a:solidFill>
                  <a:schemeClr val="bg1"/>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59851667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7"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C5AD6031-8C03-4C22-9EE2-532A261B3D20}"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10"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5"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8" name="Text Placeholder 7">
            <a:extLst/>
          </p:cNvPr>
          <p:cNvSpPr>
            <a:spLocks noGrp="1"/>
          </p:cNvSpPr>
          <p:nvPr>
            <p:ph type="body" sz="quarter" idx="10"/>
          </p:nvPr>
        </p:nvSpPr>
        <p:spPr>
          <a:xfrm>
            <a:off x="312102" y="2050635"/>
            <a:ext cx="4240672" cy="4531021"/>
          </a:xfrm>
          <a:prstGeom prst="rect">
            <a:avLst/>
          </a:prstGeom>
        </p:spPr>
        <p:txBody>
          <a:bodyPr>
            <a:noAutofit/>
          </a:bodyPr>
          <a:lstStyle>
            <a:lvl1pPr>
              <a:lnSpc>
                <a:spcPct val="100000"/>
              </a:lnSpc>
              <a:defRPr sz="1122">
                <a:solidFill>
                  <a:schemeClr val="tx1"/>
                </a:solidFill>
              </a:defRPr>
            </a:lvl1pPr>
            <a:lvl2pPr>
              <a:lnSpc>
                <a:spcPct val="100000"/>
              </a:lnSpc>
              <a:defRPr sz="918"/>
            </a:lvl2pPr>
            <a:lvl3pPr>
              <a:lnSpc>
                <a:spcPct val="100000"/>
              </a:lnSpc>
              <a:defRPr sz="918"/>
            </a:lvl3pPr>
            <a:lvl4pPr>
              <a:lnSpc>
                <a:spcPct val="100000"/>
              </a:lnSpc>
              <a:defRPr sz="918"/>
            </a:lvl4pPr>
            <a:lvl5pPr>
              <a:lnSpc>
                <a:spcPct val="100000"/>
              </a:lnSpc>
              <a:defRPr sz="918"/>
            </a:lvl5pPr>
          </a:lstStyle>
          <a:p>
            <a:pPr lvl="0"/>
            <a:r>
              <a:rPr lang="en-US"/>
              <a:t>Click to edit Master text styles</a:t>
            </a:r>
          </a:p>
        </p:txBody>
      </p:sp>
      <p:sp>
        <p:nvSpPr>
          <p:cNvPr id="11" name="Text Placeholder 7">
            <a:extLst/>
          </p:cNvPr>
          <p:cNvSpPr>
            <a:spLocks noGrp="1"/>
          </p:cNvSpPr>
          <p:nvPr>
            <p:ph type="body" sz="quarter" idx="11"/>
          </p:nvPr>
        </p:nvSpPr>
        <p:spPr>
          <a:xfrm>
            <a:off x="4773796" y="2050633"/>
            <a:ext cx="4219936" cy="4529788"/>
          </a:xfrm>
          <a:prstGeom prst="rect">
            <a:avLst/>
          </a:prstGeom>
        </p:spPr>
        <p:txBody>
          <a:bodyPr>
            <a:noAutofit/>
          </a:bodyPr>
          <a:lstStyle>
            <a:lvl1pPr>
              <a:lnSpc>
                <a:spcPct val="100000"/>
              </a:lnSpc>
              <a:defRPr sz="1122">
                <a:solidFill>
                  <a:schemeClr val="tx1"/>
                </a:solidFill>
              </a:defRPr>
            </a:lvl1pPr>
            <a:lvl2pPr>
              <a:lnSpc>
                <a:spcPct val="100000"/>
              </a:lnSpc>
              <a:defRPr sz="918"/>
            </a:lvl2pPr>
            <a:lvl3pPr>
              <a:lnSpc>
                <a:spcPct val="100000"/>
              </a:lnSpc>
              <a:defRPr sz="918"/>
            </a:lvl3pPr>
            <a:lvl4pPr>
              <a:lnSpc>
                <a:spcPct val="100000"/>
              </a:lnSpc>
              <a:defRPr sz="918"/>
            </a:lvl4pPr>
            <a:lvl5pPr>
              <a:lnSpc>
                <a:spcPct val="100000"/>
              </a:lnSpc>
              <a:defRPr sz="918"/>
            </a:lvl5pPr>
          </a:lstStyle>
          <a:p>
            <a:pPr lvl="0"/>
            <a:r>
              <a:rPr lang="en-US"/>
              <a:t>Click to edit Master text styles</a:t>
            </a:r>
          </a:p>
        </p:txBody>
      </p:sp>
      <p:sp>
        <p:nvSpPr>
          <p:cNvPr id="13" name="Text Placeholder 7">
            <a:extLst/>
          </p:cNvPr>
          <p:cNvSpPr>
            <a:spLocks noGrp="1"/>
          </p:cNvSpPr>
          <p:nvPr>
            <p:ph type="body" sz="quarter" idx="12"/>
          </p:nvPr>
        </p:nvSpPr>
        <p:spPr>
          <a:xfrm>
            <a:off x="312102" y="1449283"/>
            <a:ext cx="4240672" cy="447224"/>
          </a:xfrm>
          <a:prstGeom prst="rect">
            <a:avLst/>
          </a:prstGeom>
        </p:spPr>
        <p:txBody>
          <a:bodyPr>
            <a:noAutofit/>
          </a:bodyPr>
          <a:lstStyle>
            <a:lvl1pPr>
              <a:lnSpc>
                <a:spcPts val="1683"/>
              </a:lnSpc>
              <a:defRPr sz="1428" b="0">
                <a:solidFill>
                  <a:srgbClr val="12ABDB"/>
                </a:solidFill>
              </a:defRPr>
            </a:lvl1pPr>
            <a:lvl2pPr>
              <a:lnSpc>
                <a:spcPct val="100000"/>
              </a:lnSpc>
              <a:defRPr sz="918"/>
            </a:lvl2pPr>
            <a:lvl3pPr>
              <a:lnSpc>
                <a:spcPct val="100000"/>
              </a:lnSpc>
              <a:defRPr sz="918"/>
            </a:lvl3pPr>
            <a:lvl4pPr>
              <a:lnSpc>
                <a:spcPct val="100000"/>
              </a:lnSpc>
              <a:defRPr sz="918"/>
            </a:lvl4pPr>
            <a:lvl5pPr>
              <a:lnSpc>
                <a:spcPct val="100000"/>
              </a:lnSpc>
              <a:defRPr sz="918"/>
            </a:lvl5pPr>
          </a:lstStyle>
          <a:p>
            <a:pPr lvl="0"/>
            <a:r>
              <a:rPr lang="en-US"/>
              <a:t>Click to edit Master text styles</a:t>
            </a:r>
          </a:p>
        </p:txBody>
      </p:sp>
      <p:sp>
        <p:nvSpPr>
          <p:cNvPr id="14" name="Text Placeholder 7">
            <a:extLst/>
          </p:cNvPr>
          <p:cNvSpPr>
            <a:spLocks noGrp="1"/>
          </p:cNvSpPr>
          <p:nvPr>
            <p:ph type="body" sz="quarter" idx="13"/>
          </p:nvPr>
        </p:nvSpPr>
        <p:spPr>
          <a:xfrm>
            <a:off x="4773796" y="1449283"/>
            <a:ext cx="4219936" cy="447224"/>
          </a:xfrm>
          <a:prstGeom prst="rect">
            <a:avLst/>
          </a:prstGeom>
        </p:spPr>
        <p:txBody>
          <a:bodyPr>
            <a:noAutofit/>
          </a:bodyPr>
          <a:lstStyle>
            <a:lvl1pPr>
              <a:lnSpc>
                <a:spcPts val="1683"/>
              </a:lnSpc>
              <a:defRPr sz="1428" b="0">
                <a:solidFill>
                  <a:srgbClr val="12ABDB"/>
                </a:solidFill>
              </a:defRPr>
            </a:lvl1pPr>
            <a:lvl2pPr>
              <a:lnSpc>
                <a:spcPct val="100000"/>
              </a:lnSpc>
              <a:defRPr sz="918"/>
            </a:lvl2pPr>
            <a:lvl3pPr>
              <a:lnSpc>
                <a:spcPct val="100000"/>
              </a:lnSpc>
              <a:defRPr sz="918"/>
            </a:lvl3pPr>
            <a:lvl4pPr>
              <a:lnSpc>
                <a:spcPct val="100000"/>
              </a:lnSpc>
              <a:defRPr sz="918"/>
            </a:lvl4pPr>
            <a:lvl5pPr>
              <a:lnSpc>
                <a:spcPct val="100000"/>
              </a:lnSpc>
              <a:defRPr sz="918"/>
            </a:lvl5pPr>
          </a:lstStyle>
          <a:p>
            <a:pPr lvl="0"/>
            <a:r>
              <a:rPr lang="en-US"/>
              <a:t>Click to edit Master text styles</a:t>
            </a:r>
          </a:p>
        </p:txBody>
      </p:sp>
      <p:sp>
        <p:nvSpPr>
          <p:cNvPr id="9" name="Title Placeholder 1">
            <a:extLst/>
          </p:cNvPr>
          <p:cNvSpPr>
            <a:spLocks noGrp="1"/>
          </p:cNvSpPr>
          <p:nvPr>
            <p:ph type="title"/>
          </p:nvPr>
        </p:nvSpPr>
        <p:spPr>
          <a:xfrm>
            <a:off x="312103" y="412877"/>
            <a:ext cx="8372331" cy="882276"/>
          </a:xfrm>
          <a:prstGeom prst="rect">
            <a:avLst/>
          </a:prstGeom>
        </p:spPr>
        <p:txBody>
          <a:bodyPr rtlCol="0">
            <a:normAutofit/>
          </a:bodyPr>
          <a:lstStyle>
            <a:lvl1pPr>
              <a:defRPr lang="pt-PT" dirty="0">
                <a:solidFill>
                  <a:schemeClr val="tx2"/>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383508456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hree column with content">
    <p:spTree>
      <p:nvGrpSpPr>
        <p:cNvPr id="1" name=""/>
        <p:cNvGrpSpPr/>
        <p:nvPr/>
      </p:nvGrpSpPr>
      <p:grpSpPr>
        <a:xfrm>
          <a:off x="0" y="0"/>
          <a:ext cx="0" cy="0"/>
          <a:chOff x="0" y="0"/>
          <a:chExt cx="0" cy="0"/>
        </a:xfrm>
      </p:grpSpPr>
      <p:sp>
        <p:nvSpPr>
          <p:cNvPr id="11" name="Rectangle 10">
            <a:extLst/>
          </p:cNvPr>
          <p:cNvSpPr/>
          <p:nvPr userDrawn="1"/>
        </p:nvSpPr>
        <p:spPr>
          <a:xfrm>
            <a:off x="0" y="4157858"/>
            <a:ext cx="9326563" cy="28366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dirty="0"/>
          </a:p>
        </p:txBody>
      </p:sp>
      <p:sp>
        <p:nvSpPr>
          <p:cNvPr id="12"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CE413150-DC4D-40E1-962E-F280A74D77CF}"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13"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5"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9" name="Text Placeholder 4">
            <a:extLst/>
          </p:cNvPr>
          <p:cNvSpPr>
            <a:spLocks noGrp="1"/>
          </p:cNvSpPr>
          <p:nvPr>
            <p:ph type="body" sz="quarter" idx="13"/>
          </p:nvPr>
        </p:nvSpPr>
        <p:spPr>
          <a:xfrm>
            <a:off x="326252" y="1451672"/>
            <a:ext cx="2728020" cy="420572"/>
          </a:xfrm>
          <a:prstGeom prst="rect">
            <a:avLst/>
          </a:prstGeom>
          <a:noFill/>
        </p:spPr>
        <p:txBody>
          <a:bodyPr anchor="ctr">
            <a:noAutofit/>
          </a:bodyPr>
          <a:lstStyle>
            <a:lvl1pPr algn="l">
              <a:defRPr sz="1428" b="0">
                <a:solidFill>
                  <a:srgbClr val="12ABDB"/>
                </a:solidFill>
              </a:defRPr>
            </a:lvl1pPr>
            <a:lvl2pPr>
              <a:defRPr sz="1122"/>
            </a:lvl2pPr>
            <a:lvl3pPr>
              <a:defRPr sz="918"/>
            </a:lvl3pPr>
            <a:lvl4pPr>
              <a:defRPr sz="816"/>
            </a:lvl4pPr>
            <a:lvl5pPr>
              <a:defRPr sz="816"/>
            </a:lvl5pPr>
          </a:lstStyle>
          <a:p>
            <a:pPr lvl="0"/>
            <a:r>
              <a:rPr lang="en-US"/>
              <a:t>Click to edit Master text styles</a:t>
            </a:r>
          </a:p>
        </p:txBody>
      </p:sp>
      <p:sp>
        <p:nvSpPr>
          <p:cNvPr id="37" name="Text Placeholder 4">
            <a:extLst/>
          </p:cNvPr>
          <p:cNvSpPr>
            <a:spLocks noGrp="1"/>
          </p:cNvSpPr>
          <p:nvPr>
            <p:ph type="body" sz="quarter" idx="27"/>
          </p:nvPr>
        </p:nvSpPr>
        <p:spPr>
          <a:xfrm>
            <a:off x="6286444" y="1451672"/>
            <a:ext cx="2728020" cy="420572"/>
          </a:xfrm>
          <a:prstGeom prst="rect">
            <a:avLst/>
          </a:prstGeom>
          <a:noFill/>
        </p:spPr>
        <p:txBody>
          <a:bodyPr anchor="ctr">
            <a:noAutofit/>
          </a:bodyPr>
          <a:lstStyle>
            <a:lvl1pPr algn="l">
              <a:defRPr sz="1428" b="0">
                <a:solidFill>
                  <a:srgbClr val="12ABDB"/>
                </a:solidFill>
              </a:defRPr>
            </a:lvl1pPr>
            <a:lvl2pPr>
              <a:defRPr sz="1122"/>
            </a:lvl2pPr>
            <a:lvl3pPr>
              <a:defRPr sz="918"/>
            </a:lvl3pPr>
            <a:lvl4pPr>
              <a:defRPr sz="816"/>
            </a:lvl4pPr>
            <a:lvl5pPr>
              <a:defRPr sz="816"/>
            </a:lvl5pPr>
          </a:lstStyle>
          <a:p>
            <a:pPr lvl="0"/>
            <a:r>
              <a:rPr lang="en-US"/>
              <a:t>Click to edit Master text styles</a:t>
            </a:r>
          </a:p>
        </p:txBody>
      </p:sp>
      <p:sp>
        <p:nvSpPr>
          <p:cNvPr id="39" name="Text Placeholder 4">
            <a:extLst/>
          </p:cNvPr>
          <p:cNvSpPr>
            <a:spLocks noGrp="1"/>
          </p:cNvSpPr>
          <p:nvPr>
            <p:ph type="body" sz="quarter" idx="29"/>
          </p:nvPr>
        </p:nvSpPr>
        <p:spPr>
          <a:xfrm>
            <a:off x="3306348" y="1451672"/>
            <a:ext cx="2728020" cy="420572"/>
          </a:xfrm>
          <a:prstGeom prst="rect">
            <a:avLst/>
          </a:prstGeom>
          <a:noFill/>
        </p:spPr>
        <p:txBody>
          <a:bodyPr anchor="ctr">
            <a:noAutofit/>
          </a:bodyPr>
          <a:lstStyle>
            <a:lvl1pPr algn="l">
              <a:defRPr sz="1428" b="0">
                <a:solidFill>
                  <a:srgbClr val="12ABDB"/>
                </a:solidFill>
              </a:defRPr>
            </a:lvl1pPr>
            <a:lvl2pPr>
              <a:defRPr sz="1122"/>
            </a:lvl2pPr>
            <a:lvl3pPr>
              <a:defRPr sz="918"/>
            </a:lvl3pPr>
            <a:lvl4pPr>
              <a:defRPr sz="816"/>
            </a:lvl4pPr>
            <a:lvl5pPr>
              <a:defRPr sz="816"/>
            </a:lvl5pPr>
          </a:lstStyle>
          <a:p>
            <a:pPr lvl="0"/>
            <a:r>
              <a:rPr lang="en-US"/>
              <a:t>Click to edit Master text styles</a:t>
            </a:r>
          </a:p>
        </p:txBody>
      </p:sp>
      <p:sp>
        <p:nvSpPr>
          <p:cNvPr id="41" name="Text Placeholder 4">
            <a:extLst/>
          </p:cNvPr>
          <p:cNvSpPr>
            <a:spLocks noGrp="1"/>
          </p:cNvSpPr>
          <p:nvPr>
            <p:ph type="body" sz="quarter" idx="31"/>
          </p:nvPr>
        </p:nvSpPr>
        <p:spPr>
          <a:xfrm>
            <a:off x="312105" y="4316246"/>
            <a:ext cx="8702364" cy="420572"/>
          </a:xfrm>
          <a:prstGeom prst="rect">
            <a:avLst/>
          </a:prstGeom>
          <a:noFill/>
        </p:spPr>
        <p:txBody>
          <a:bodyPr rtlCol="0" anchor="ctr">
            <a:noAutofit/>
          </a:bodyPr>
          <a:lstStyle>
            <a:lvl1pPr>
              <a:defRPr lang="en-US" b="0" dirty="0">
                <a:solidFill>
                  <a:schemeClr val="accent4"/>
                </a:solidFill>
              </a:defRPr>
            </a:lvl1pPr>
          </a:lstStyle>
          <a:p>
            <a:pPr lvl="0"/>
            <a:r>
              <a:rPr lang="en-US"/>
              <a:t>Click to edit Master text styles</a:t>
            </a:r>
          </a:p>
        </p:txBody>
      </p:sp>
      <p:sp>
        <p:nvSpPr>
          <p:cNvPr id="42" name="Text Placeholder 7">
            <a:extLst/>
          </p:cNvPr>
          <p:cNvSpPr>
            <a:spLocks noGrp="1"/>
          </p:cNvSpPr>
          <p:nvPr>
            <p:ph type="body" sz="quarter" idx="32"/>
          </p:nvPr>
        </p:nvSpPr>
        <p:spPr>
          <a:xfrm>
            <a:off x="326252" y="1903715"/>
            <a:ext cx="2728020" cy="2034198"/>
          </a:xfrm>
          <a:prstGeom prst="rect">
            <a:avLst/>
          </a:prstGeom>
        </p:spPr>
        <p:txBody>
          <a:bodyPr>
            <a:noAutofit/>
          </a:bodyPr>
          <a:lstStyle>
            <a:lvl1pPr>
              <a:lnSpc>
                <a:spcPts val="1224"/>
              </a:lnSpc>
              <a:defRPr sz="1122">
                <a:solidFill>
                  <a:schemeClr val="tx1"/>
                </a:solidFill>
              </a:defRPr>
            </a:lvl1pPr>
            <a:lvl2pPr marL="132352" indent="-128708">
              <a:lnSpc>
                <a:spcPts val="1071"/>
              </a:lnSpc>
              <a:defRPr sz="918">
                <a:solidFill>
                  <a:schemeClr val="tx1"/>
                </a:solidFill>
              </a:defRPr>
            </a:lvl2pPr>
            <a:lvl3pPr marL="265918" indent="-133566">
              <a:lnSpc>
                <a:spcPts val="1071"/>
              </a:lnSpc>
              <a:defRPr sz="918">
                <a:solidFill>
                  <a:schemeClr val="tx1"/>
                </a:solidFill>
              </a:defRPr>
            </a:lvl3pPr>
            <a:lvl4pPr marL="389768" indent="-123852">
              <a:lnSpc>
                <a:spcPts val="918"/>
              </a:lnSpc>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itle Placeholder 1">
            <a:extLst/>
          </p:cNvPr>
          <p:cNvSpPr>
            <a:spLocks noGrp="1"/>
          </p:cNvSpPr>
          <p:nvPr>
            <p:ph type="title"/>
          </p:nvPr>
        </p:nvSpPr>
        <p:spPr>
          <a:xfrm>
            <a:off x="312104" y="412872"/>
            <a:ext cx="8427416" cy="880792"/>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24" name="Text Placeholder 7">
            <a:extLst/>
          </p:cNvPr>
          <p:cNvSpPr>
            <a:spLocks noGrp="1"/>
          </p:cNvSpPr>
          <p:nvPr>
            <p:ph type="body" sz="quarter" idx="33"/>
          </p:nvPr>
        </p:nvSpPr>
        <p:spPr>
          <a:xfrm>
            <a:off x="3306348" y="1903715"/>
            <a:ext cx="2728020" cy="2034198"/>
          </a:xfrm>
          <a:prstGeom prst="rect">
            <a:avLst/>
          </a:prstGeom>
        </p:spPr>
        <p:txBody>
          <a:bodyPr>
            <a:noAutofit/>
          </a:bodyPr>
          <a:lstStyle>
            <a:lvl1pPr>
              <a:lnSpc>
                <a:spcPts val="1224"/>
              </a:lnSpc>
              <a:defRPr sz="1122">
                <a:solidFill>
                  <a:schemeClr val="tx1"/>
                </a:solidFill>
              </a:defRPr>
            </a:lvl1pPr>
            <a:lvl2pPr marL="132352" indent="-128708">
              <a:lnSpc>
                <a:spcPts val="1071"/>
              </a:lnSpc>
              <a:defRPr sz="918">
                <a:solidFill>
                  <a:schemeClr val="tx1"/>
                </a:solidFill>
              </a:defRPr>
            </a:lvl2pPr>
            <a:lvl3pPr marL="265918" indent="-133566">
              <a:lnSpc>
                <a:spcPts val="1071"/>
              </a:lnSpc>
              <a:defRPr sz="918">
                <a:solidFill>
                  <a:schemeClr val="tx1"/>
                </a:solidFill>
              </a:defRPr>
            </a:lvl3pPr>
            <a:lvl4pPr marL="389768" indent="-123852">
              <a:lnSpc>
                <a:spcPts val="918"/>
              </a:lnSpc>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7">
            <a:extLst/>
          </p:cNvPr>
          <p:cNvSpPr>
            <a:spLocks noGrp="1"/>
          </p:cNvSpPr>
          <p:nvPr>
            <p:ph type="body" sz="quarter" idx="34"/>
          </p:nvPr>
        </p:nvSpPr>
        <p:spPr>
          <a:xfrm>
            <a:off x="6286444" y="1903715"/>
            <a:ext cx="2728020" cy="2034198"/>
          </a:xfrm>
          <a:prstGeom prst="rect">
            <a:avLst/>
          </a:prstGeom>
        </p:spPr>
        <p:txBody>
          <a:bodyPr>
            <a:noAutofit/>
          </a:bodyPr>
          <a:lstStyle>
            <a:lvl1pPr>
              <a:lnSpc>
                <a:spcPts val="1224"/>
              </a:lnSpc>
              <a:defRPr sz="1122">
                <a:solidFill>
                  <a:schemeClr val="tx1"/>
                </a:solidFill>
              </a:defRPr>
            </a:lvl1pPr>
            <a:lvl2pPr marL="132352" indent="-128708">
              <a:lnSpc>
                <a:spcPts val="1071"/>
              </a:lnSpc>
              <a:defRPr sz="918">
                <a:solidFill>
                  <a:schemeClr val="tx1"/>
                </a:solidFill>
              </a:defRPr>
            </a:lvl2pPr>
            <a:lvl3pPr marL="265918" indent="-133566">
              <a:lnSpc>
                <a:spcPts val="1071"/>
              </a:lnSpc>
              <a:defRPr sz="918">
                <a:solidFill>
                  <a:schemeClr val="tx1"/>
                </a:solidFill>
              </a:defRPr>
            </a:lvl3pPr>
            <a:lvl4pPr marL="389768" indent="-123852">
              <a:lnSpc>
                <a:spcPts val="918"/>
              </a:lnSpc>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7">
            <a:extLst/>
          </p:cNvPr>
          <p:cNvSpPr>
            <a:spLocks noGrp="1"/>
          </p:cNvSpPr>
          <p:nvPr>
            <p:ph type="body" sz="quarter" idx="35"/>
          </p:nvPr>
        </p:nvSpPr>
        <p:spPr>
          <a:xfrm>
            <a:off x="326252" y="4767240"/>
            <a:ext cx="8688212" cy="1835029"/>
          </a:xfrm>
          <a:prstGeom prst="rect">
            <a:avLst/>
          </a:prstGeom>
        </p:spPr>
        <p:txBody>
          <a:bodyPr>
            <a:noAutofit/>
          </a:bodyPr>
          <a:lstStyle>
            <a:lvl1pPr>
              <a:lnSpc>
                <a:spcPts val="1224"/>
              </a:lnSpc>
              <a:defRPr sz="1122">
                <a:solidFill>
                  <a:schemeClr val="tx1"/>
                </a:solidFill>
              </a:defRPr>
            </a:lvl1pPr>
            <a:lvl2pPr marL="132352" indent="-128708">
              <a:lnSpc>
                <a:spcPts val="1071"/>
              </a:lnSpc>
              <a:defRPr sz="918">
                <a:solidFill>
                  <a:schemeClr val="tx1"/>
                </a:solidFill>
              </a:defRPr>
            </a:lvl2pPr>
            <a:lvl3pPr marL="265918" indent="-133566">
              <a:lnSpc>
                <a:spcPts val="1071"/>
              </a:lnSpc>
              <a:defRPr sz="918">
                <a:solidFill>
                  <a:schemeClr val="tx1"/>
                </a:solidFill>
              </a:defRPr>
            </a:lvl3pPr>
            <a:lvl4pPr marL="389768" indent="-123852">
              <a:lnSpc>
                <a:spcPts val="918"/>
              </a:lnSpc>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53166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 Topics with icons">
    <p:spTree>
      <p:nvGrpSpPr>
        <p:cNvPr id="1" name=""/>
        <p:cNvGrpSpPr/>
        <p:nvPr/>
      </p:nvGrpSpPr>
      <p:grpSpPr>
        <a:xfrm>
          <a:off x="0" y="0"/>
          <a:ext cx="0" cy="0"/>
          <a:chOff x="0" y="0"/>
          <a:chExt cx="0" cy="0"/>
        </a:xfrm>
      </p:grpSpPr>
      <p:sp>
        <p:nvSpPr>
          <p:cNvPr id="6"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FED4EB64-5497-45C5-A44A-2937CDE9C6E8}"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8"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3"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grpSp>
        <p:nvGrpSpPr>
          <p:cNvPr id="14" name="Group 4"/>
          <p:cNvGrpSpPr>
            <a:grpSpLocks noChangeAspect="1"/>
          </p:cNvGrpSpPr>
          <p:nvPr userDrawn="1"/>
        </p:nvGrpSpPr>
        <p:grpSpPr bwMode="auto">
          <a:xfrm>
            <a:off x="288216" y="3557710"/>
            <a:ext cx="984471" cy="1224043"/>
            <a:chOff x="-163" y="-158"/>
            <a:chExt cx="2854" cy="2667"/>
          </a:xfrm>
        </p:grpSpPr>
        <p:sp>
          <p:nvSpPr>
            <p:cNvPr id="15" name="Freeform 5">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extLst>
          </p:spPr>
          <p:txBody>
            <a:bodyPr/>
            <a:lstStyle/>
            <a:p>
              <a:pPr defTabSz="794759" fontAlgn="auto">
                <a:spcBef>
                  <a:spcPts val="0"/>
                </a:spcBef>
                <a:spcAft>
                  <a:spcPts val="0"/>
                </a:spcAft>
                <a:defRPr/>
              </a:pPr>
              <a:endParaRPr lang="pt-PT" sz="1836">
                <a:latin typeface="+mn-lt"/>
                <a:cs typeface="+mn-cs"/>
              </a:endParaRPr>
            </a:p>
          </p:txBody>
        </p:sp>
        <p:sp>
          <p:nvSpPr>
            <p:cNvPr id="16" name="Freeform 6">
              <a:extLst/>
            </p:cNvPr>
            <p:cNvSpPr>
              <a:spLocks/>
            </p:cNvSpPr>
            <p:nvPr/>
          </p:nvSpPr>
          <p:spPr bwMode="auto">
            <a:xfrm>
              <a:off x="677" y="533"/>
              <a:ext cx="465" cy="503"/>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extLst>
          </p:spPr>
          <p:txBody>
            <a:bodyPr/>
            <a:lstStyle/>
            <a:p>
              <a:pPr defTabSz="794759" fontAlgn="auto">
                <a:spcBef>
                  <a:spcPts val="0"/>
                </a:spcBef>
                <a:spcAft>
                  <a:spcPts val="0"/>
                </a:spcAft>
                <a:defRPr/>
              </a:pPr>
              <a:endParaRPr lang="pt-PT" sz="1836">
                <a:latin typeface="+mn-lt"/>
                <a:cs typeface="+mn-cs"/>
              </a:endParaRPr>
            </a:p>
          </p:txBody>
        </p:sp>
        <p:sp>
          <p:nvSpPr>
            <p:cNvPr id="17" name="Freeform 7">
              <a:extLst/>
            </p:cNvPr>
            <p:cNvSpPr>
              <a:spLocks/>
            </p:cNvSpPr>
            <p:nvPr/>
          </p:nvSpPr>
          <p:spPr bwMode="auto">
            <a:xfrm>
              <a:off x="499" y="1074"/>
              <a:ext cx="821" cy="546"/>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extLst>
          </p:spPr>
          <p:txBody>
            <a:bodyPr/>
            <a:lstStyle/>
            <a:p>
              <a:pPr defTabSz="794759" fontAlgn="auto">
                <a:spcBef>
                  <a:spcPts val="0"/>
                </a:spcBef>
                <a:spcAft>
                  <a:spcPts val="0"/>
                </a:spcAft>
                <a:defRPr/>
              </a:pPr>
              <a:endParaRPr lang="pt-PT" sz="1836">
                <a:latin typeface="+mn-lt"/>
                <a:cs typeface="+mn-cs"/>
              </a:endParaRPr>
            </a:p>
          </p:txBody>
        </p:sp>
        <p:sp>
          <p:nvSpPr>
            <p:cNvPr id="18" name="Freeform 8">
              <a:extLst/>
            </p:cNvPr>
            <p:cNvSpPr>
              <a:spLocks/>
            </p:cNvSpPr>
            <p:nvPr/>
          </p:nvSpPr>
          <p:spPr bwMode="auto">
            <a:xfrm>
              <a:off x="1250" y="576"/>
              <a:ext cx="526" cy="569"/>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extLst>
          </p:spPr>
          <p:txBody>
            <a:bodyPr/>
            <a:lstStyle/>
            <a:p>
              <a:pPr defTabSz="794759" fontAlgn="auto">
                <a:spcBef>
                  <a:spcPts val="0"/>
                </a:spcBef>
                <a:spcAft>
                  <a:spcPts val="0"/>
                </a:spcAft>
                <a:defRPr/>
              </a:pPr>
              <a:endParaRPr lang="pt-PT" sz="1836">
                <a:latin typeface="+mn-lt"/>
                <a:cs typeface="+mn-cs"/>
              </a:endParaRPr>
            </a:p>
          </p:txBody>
        </p:sp>
        <p:sp>
          <p:nvSpPr>
            <p:cNvPr id="19" name="Freeform 9">
              <a:extLst/>
            </p:cNvPr>
            <p:cNvSpPr>
              <a:spLocks/>
            </p:cNvSpPr>
            <p:nvPr/>
          </p:nvSpPr>
          <p:spPr bwMode="auto">
            <a:xfrm>
              <a:off x="1015" y="1211"/>
              <a:ext cx="986" cy="644"/>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extLst>
          </p:spPr>
          <p:txBody>
            <a:bodyPr/>
            <a:lstStyle/>
            <a:p>
              <a:pPr defTabSz="794759" fontAlgn="auto">
                <a:spcBef>
                  <a:spcPts val="0"/>
                </a:spcBef>
                <a:spcAft>
                  <a:spcPts val="0"/>
                </a:spcAft>
                <a:defRPr/>
              </a:pPr>
              <a:endParaRPr lang="pt-PT" sz="1836">
                <a:latin typeface="+mn-lt"/>
                <a:cs typeface="+mn-cs"/>
              </a:endParaRPr>
            </a:p>
          </p:txBody>
        </p:sp>
      </p:grpSp>
      <p:grpSp>
        <p:nvGrpSpPr>
          <p:cNvPr id="20" name="Group 30"/>
          <p:cNvGrpSpPr>
            <a:grpSpLocks noChangeAspect="1"/>
          </p:cNvGrpSpPr>
          <p:nvPr userDrawn="1"/>
        </p:nvGrpSpPr>
        <p:grpSpPr bwMode="auto">
          <a:xfrm>
            <a:off x="288217" y="1675233"/>
            <a:ext cx="977994" cy="1219725"/>
            <a:chOff x="-223" y="-210"/>
            <a:chExt cx="3852" cy="3601"/>
          </a:xfrm>
        </p:grpSpPr>
        <p:sp>
          <p:nvSpPr>
            <p:cNvPr id="21" name="Freeform 31">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extLst>
          </p:spPr>
          <p:txBody>
            <a:bodyPr/>
            <a:lstStyle/>
            <a:p>
              <a:pPr defTabSz="794759" fontAlgn="auto">
                <a:spcBef>
                  <a:spcPts val="0"/>
                </a:spcBef>
                <a:spcAft>
                  <a:spcPts val="0"/>
                </a:spcAft>
                <a:defRPr/>
              </a:pPr>
              <a:endParaRPr lang="pt-PT" sz="1836">
                <a:latin typeface="+mn-lt"/>
                <a:cs typeface="+mn-cs"/>
              </a:endParaRPr>
            </a:p>
          </p:txBody>
        </p:sp>
        <p:sp>
          <p:nvSpPr>
            <p:cNvPr id="22" name="Freeform 32">
              <a:extLst/>
            </p:cNvPr>
            <p:cNvSpPr>
              <a:spLocks/>
            </p:cNvSpPr>
            <p:nvPr/>
          </p:nvSpPr>
          <p:spPr bwMode="auto">
            <a:xfrm>
              <a:off x="1282" y="670"/>
              <a:ext cx="874"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extLst>
          </p:spPr>
          <p:txBody>
            <a:bodyPr/>
            <a:lstStyle/>
            <a:p>
              <a:pPr defTabSz="794759" fontAlgn="auto">
                <a:spcBef>
                  <a:spcPts val="0"/>
                </a:spcBef>
                <a:spcAft>
                  <a:spcPts val="0"/>
                </a:spcAft>
                <a:defRPr/>
              </a:pPr>
              <a:endParaRPr lang="pt-PT" sz="1836">
                <a:latin typeface="+mn-lt"/>
                <a:cs typeface="+mn-cs"/>
              </a:endParaRPr>
            </a:p>
          </p:txBody>
        </p:sp>
        <p:sp>
          <p:nvSpPr>
            <p:cNvPr id="23" name="Freeform 33">
              <a:extLst/>
            </p:cNvPr>
            <p:cNvSpPr>
              <a:spLocks/>
            </p:cNvSpPr>
            <p:nvPr/>
          </p:nvSpPr>
          <p:spPr bwMode="auto">
            <a:xfrm>
              <a:off x="995" y="1428"/>
              <a:ext cx="1403" cy="931"/>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extLst>
          </p:spPr>
          <p:txBody>
            <a:bodyPr/>
            <a:lstStyle/>
            <a:p>
              <a:pPr defTabSz="794759" fontAlgn="auto">
                <a:spcBef>
                  <a:spcPts val="0"/>
                </a:spcBef>
                <a:spcAft>
                  <a:spcPts val="0"/>
                </a:spcAft>
                <a:defRPr/>
              </a:pPr>
              <a:endParaRPr lang="pt-PT" sz="1836">
                <a:latin typeface="+mn-lt"/>
                <a:cs typeface="+mn-cs"/>
              </a:endParaRPr>
            </a:p>
          </p:txBody>
        </p:sp>
        <p:sp>
          <p:nvSpPr>
            <p:cNvPr id="24" name="Freeform 34">
              <a:extLst/>
            </p:cNvPr>
            <p:cNvSpPr>
              <a:spLocks/>
            </p:cNvSpPr>
            <p:nvPr/>
          </p:nvSpPr>
          <p:spPr bwMode="auto">
            <a:xfrm>
              <a:off x="1601" y="1619"/>
              <a:ext cx="268" cy="293"/>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extLst>
          </p:spPr>
          <p:txBody>
            <a:bodyPr/>
            <a:lstStyle/>
            <a:p>
              <a:pPr defTabSz="794759" fontAlgn="auto">
                <a:spcBef>
                  <a:spcPts val="0"/>
                </a:spcBef>
                <a:spcAft>
                  <a:spcPts val="0"/>
                </a:spcAft>
                <a:defRPr/>
              </a:pPr>
              <a:endParaRPr lang="pt-PT" sz="1836">
                <a:latin typeface="+mn-lt"/>
                <a:cs typeface="+mn-cs"/>
              </a:endParaRPr>
            </a:p>
          </p:txBody>
        </p:sp>
        <p:sp>
          <p:nvSpPr>
            <p:cNvPr id="25" name="Freeform 35">
              <a:extLst/>
            </p:cNvPr>
            <p:cNvSpPr>
              <a:spLocks/>
            </p:cNvSpPr>
            <p:nvPr/>
          </p:nvSpPr>
          <p:spPr bwMode="auto">
            <a:xfrm>
              <a:off x="1614" y="1880"/>
              <a:ext cx="242" cy="268"/>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extLst>
          </p:spPr>
          <p:txBody>
            <a:bodyPr/>
            <a:lstStyle/>
            <a:p>
              <a:pPr defTabSz="794759" fontAlgn="auto">
                <a:spcBef>
                  <a:spcPts val="0"/>
                </a:spcBef>
                <a:spcAft>
                  <a:spcPts val="0"/>
                </a:spcAft>
                <a:defRPr/>
              </a:pPr>
              <a:endParaRPr lang="pt-PT" sz="1836">
                <a:latin typeface="+mn-lt"/>
                <a:cs typeface="+mn-cs"/>
              </a:endParaRPr>
            </a:p>
          </p:txBody>
        </p:sp>
      </p:grpSp>
      <p:grpSp>
        <p:nvGrpSpPr>
          <p:cNvPr id="26" name="Group 12"/>
          <p:cNvGrpSpPr>
            <a:grpSpLocks noChangeAspect="1"/>
          </p:cNvGrpSpPr>
          <p:nvPr userDrawn="1"/>
        </p:nvGrpSpPr>
        <p:grpSpPr bwMode="auto">
          <a:xfrm>
            <a:off x="288217" y="5271801"/>
            <a:ext cx="986090" cy="1224043"/>
            <a:chOff x="-60" y="-50"/>
            <a:chExt cx="996" cy="929"/>
          </a:xfrm>
        </p:grpSpPr>
        <p:sp>
          <p:nvSpPr>
            <p:cNvPr id="27" name="Freeform 13">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extLst>
          </p:spPr>
          <p:txBody>
            <a:bodyPr/>
            <a:lstStyle/>
            <a:p>
              <a:pPr defTabSz="794759" fontAlgn="auto">
                <a:spcBef>
                  <a:spcPts val="0"/>
                </a:spcBef>
                <a:spcAft>
                  <a:spcPts val="0"/>
                </a:spcAft>
                <a:defRPr/>
              </a:pPr>
              <a:endParaRPr lang="pt-PT" sz="1836">
                <a:latin typeface="+mn-lt"/>
                <a:cs typeface="+mn-cs"/>
              </a:endParaRPr>
            </a:p>
          </p:txBody>
        </p:sp>
        <p:sp>
          <p:nvSpPr>
            <p:cNvPr id="28" name="Freeform 14">
              <a:extLst/>
            </p:cNvPr>
            <p:cNvSpPr>
              <a:spLocks/>
            </p:cNvSpPr>
            <p:nvPr/>
          </p:nvSpPr>
          <p:spPr bwMode="auto">
            <a:xfrm>
              <a:off x="287" y="152"/>
              <a:ext cx="296" cy="534"/>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extLst>
          </p:spPr>
          <p:txBody>
            <a:bodyPr/>
            <a:lstStyle/>
            <a:p>
              <a:pPr defTabSz="794759" fontAlgn="auto">
                <a:spcBef>
                  <a:spcPts val="0"/>
                </a:spcBef>
                <a:spcAft>
                  <a:spcPts val="0"/>
                </a:spcAft>
                <a:defRPr/>
              </a:pPr>
              <a:endParaRPr lang="pt-PT" sz="1836">
                <a:latin typeface="+mn-lt"/>
                <a:cs typeface="+mn-cs"/>
              </a:endParaRPr>
            </a:p>
          </p:txBody>
        </p:sp>
        <p:sp>
          <p:nvSpPr>
            <p:cNvPr id="29" name="Freeform 15">
              <a:extLst/>
            </p:cNvPr>
            <p:cNvSpPr>
              <a:spLocks/>
            </p:cNvSpPr>
            <p:nvPr/>
          </p:nvSpPr>
          <p:spPr bwMode="auto">
            <a:xfrm>
              <a:off x="311" y="202"/>
              <a:ext cx="247" cy="370"/>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extLst>
          </p:spPr>
          <p:txBody>
            <a:bodyPr/>
            <a:lstStyle/>
            <a:p>
              <a:pPr defTabSz="794759" fontAlgn="auto">
                <a:spcBef>
                  <a:spcPts val="0"/>
                </a:spcBef>
                <a:spcAft>
                  <a:spcPts val="0"/>
                </a:spcAft>
                <a:defRPr/>
              </a:pPr>
              <a:endParaRPr lang="pt-PT" sz="1836">
                <a:latin typeface="+mn-lt"/>
                <a:cs typeface="+mn-cs"/>
              </a:endParaRPr>
            </a:p>
          </p:txBody>
        </p:sp>
        <p:sp>
          <p:nvSpPr>
            <p:cNvPr id="30" name="Freeform 16">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extLst>
          </p:spPr>
          <p:txBody>
            <a:bodyPr/>
            <a:lstStyle/>
            <a:p>
              <a:pPr defTabSz="794759" fontAlgn="auto">
                <a:spcBef>
                  <a:spcPts val="0"/>
                </a:spcBef>
                <a:spcAft>
                  <a:spcPts val="0"/>
                </a:spcAft>
                <a:defRPr/>
              </a:pPr>
              <a:endParaRPr lang="pt-PT" sz="1836">
                <a:latin typeface="+mn-lt"/>
                <a:cs typeface="+mn-cs"/>
              </a:endParaRPr>
            </a:p>
          </p:txBody>
        </p:sp>
      </p:grpSp>
      <p:sp>
        <p:nvSpPr>
          <p:cNvPr id="7" name="Title Placeholder 1">
            <a:extLst/>
          </p:cNvPr>
          <p:cNvSpPr>
            <a:spLocks noGrp="1"/>
          </p:cNvSpPr>
          <p:nvPr>
            <p:ph type="title"/>
          </p:nvPr>
        </p:nvSpPr>
        <p:spPr>
          <a:xfrm>
            <a:off x="312104" y="412872"/>
            <a:ext cx="8427416" cy="880792"/>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0" name="Text Placeholder 7">
            <a:extLst/>
          </p:cNvPr>
          <p:cNvSpPr>
            <a:spLocks noGrp="1"/>
          </p:cNvSpPr>
          <p:nvPr>
            <p:ph type="body" sz="quarter" idx="35"/>
          </p:nvPr>
        </p:nvSpPr>
        <p:spPr>
          <a:xfrm>
            <a:off x="1524410" y="1587785"/>
            <a:ext cx="7490054" cy="1395388"/>
          </a:xfrm>
          <a:prstGeom prst="rect">
            <a:avLst/>
          </a:prstGeom>
        </p:spPr>
        <p:txBody>
          <a:bodyPr anchor="ctr">
            <a:noAutofit/>
          </a:bodyPr>
          <a:lstStyle>
            <a:lvl1pPr>
              <a:lnSpc>
                <a:spcPts val="1683"/>
              </a:lnSpc>
              <a:defRPr sz="1428">
                <a:solidFill>
                  <a:schemeClr val="tx1"/>
                </a:solidFill>
              </a:defRPr>
            </a:lvl1pPr>
            <a:lvl2pPr marL="177278" indent="-173636">
              <a:lnSpc>
                <a:spcPts val="1377"/>
              </a:lnSpc>
              <a:defRPr sz="1224">
                <a:solidFill>
                  <a:schemeClr val="tx1"/>
                </a:solidFill>
              </a:defRPr>
            </a:lvl2pPr>
            <a:lvl3pPr marL="354554" indent="-177278">
              <a:lnSpc>
                <a:spcPts val="1224"/>
              </a:lnSpc>
              <a:defRPr sz="1122">
                <a:solidFill>
                  <a:schemeClr val="tx1"/>
                </a:solidFill>
              </a:defRPr>
            </a:lvl3pPr>
            <a:lvl4pPr marL="522118" indent="-167563">
              <a:lnSpc>
                <a:spcPts val="1071"/>
              </a:lnSpc>
              <a:defRPr sz="918">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7">
            <a:extLst/>
          </p:cNvPr>
          <p:cNvSpPr>
            <a:spLocks noGrp="1"/>
          </p:cNvSpPr>
          <p:nvPr>
            <p:ph type="body" sz="quarter" idx="36"/>
          </p:nvPr>
        </p:nvSpPr>
        <p:spPr>
          <a:xfrm>
            <a:off x="1524410" y="3387026"/>
            <a:ext cx="7490054" cy="1395388"/>
          </a:xfrm>
          <a:prstGeom prst="rect">
            <a:avLst/>
          </a:prstGeom>
        </p:spPr>
        <p:txBody>
          <a:bodyPr anchor="ctr">
            <a:noAutofit/>
          </a:bodyPr>
          <a:lstStyle>
            <a:lvl1pPr>
              <a:lnSpc>
                <a:spcPts val="1683"/>
              </a:lnSpc>
              <a:defRPr sz="1428">
                <a:solidFill>
                  <a:schemeClr val="tx1"/>
                </a:solidFill>
              </a:defRPr>
            </a:lvl1pPr>
            <a:lvl2pPr marL="177278" indent="-173636">
              <a:lnSpc>
                <a:spcPts val="1377"/>
              </a:lnSpc>
              <a:defRPr sz="1224">
                <a:solidFill>
                  <a:schemeClr val="tx1"/>
                </a:solidFill>
              </a:defRPr>
            </a:lvl2pPr>
            <a:lvl3pPr marL="354554" indent="-177278">
              <a:lnSpc>
                <a:spcPts val="1224"/>
              </a:lnSpc>
              <a:defRPr sz="1122">
                <a:solidFill>
                  <a:schemeClr val="tx1"/>
                </a:solidFill>
              </a:defRPr>
            </a:lvl3pPr>
            <a:lvl4pPr marL="522118" indent="-167563">
              <a:lnSpc>
                <a:spcPts val="1071"/>
              </a:lnSpc>
              <a:defRPr sz="918">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7">
            <a:extLst/>
          </p:cNvPr>
          <p:cNvSpPr>
            <a:spLocks noGrp="1"/>
          </p:cNvSpPr>
          <p:nvPr>
            <p:ph type="body" sz="quarter" idx="37"/>
          </p:nvPr>
        </p:nvSpPr>
        <p:spPr>
          <a:xfrm>
            <a:off x="1524410" y="5186266"/>
            <a:ext cx="7490054" cy="1395388"/>
          </a:xfrm>
          <a:prstGeom prst="rect">
            <a:avLst/>
          </a:prstGeom>
        </p:spPr>
        <p:txBody>
          <a:bodyPr anchor="ctr">
            <a:noAutofit/>
          </a:bodyPr>
          <a:lstStyle>
            <a:lvl1pPr>
              <a:lnSpc>
                <a:spcPts val="1683"/>
              </a:lnSpc>
              <a:defRPr sz="1428">
                <a:solidFill>
                  <a:schemeClr val="tx1"/>
                </a:solidFill>
              </a:defRPr>
            </a:lvl1pPr>
            <a:lvl2pPr marL="177278" indent="-173636">
              <a:lnSpc>
                <a:spcPts val="1377"/>
              </a:lnSpc>
              <a:defRPr sz="1224">
                <a:solidFill>
                  <a:schemeClr val="tx1"/>
                </a:solidFill>
              </a:defRPr>
            </a:lvl2pPr>
            <a:lvl3pPr marL="354554" indent="-177278">
              <a:lnSpc>
                <a:spcPts val="1224"/>
              </a:lnSpc>
              <a:defRPr sz="1122">
                <a:solidFill>
                  <a:schemeClr val="tx1"/>
                </a:solidFill>
              </a:defRPr>
            </a:lvl3pPr>
            <a:lvl4pPr marL="522118" indent="-167563">
              <a:lnSpc>
                <a:spcPts val="1071"/>
              </a:lnSpc>
              <a:defRPr sz="918">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7233524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 Pie Charts ">
    <p:spTree>
      <p:nvGrpSpPr>
        <p:cNvPr id="1" name=""/>
        <p:cNvGrpSpPr/>
        <p:nvPr/>
      </p:nvGrpSpPr>
      <p:grpSpPr>
        <a:xfrm>
          <a:off x="0" y="0"/>
          <a:ext cx="0" cy="0"/>
          <a:chOff x="0" y="0"/>
          <a:chExt cx="0" cy="0"/>
        </a:xfrm>
      </p:grpSpPr>
      <p:sp>
        <p:nvSpPr>
          <p:cNvPr id="17" name="Rectangle 16">
            <a:extLst/>
          </p:cNvPr>
          <p:cNvSpPr/>
          <p:nvPr userDrawn="1"/>
        </p:nvSpPr>
        <p:spPr>
          <a:xfrm>
            <a:off x="0" y="1809078"/>
            <a:ext cx="9326563" cy="3082772"/>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a:p>
        </p:txBody>
      </p:sp>
      <p:sp>
        <p:nvSpPr>
          <p:cNvPr id="19"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9697E1E9-984C-4A5E-8D9B-5F14A2E92DA0}"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20"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22"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38" name="Chart Placeholder 29">
            <a:extLst/>
          </p:cNvPr>
          <p:cNvSpPr>
            <a:spLocks noGrp="1"/>
          </p:cNvSpPr>
          <p:nvPr>
            <p:ph type="chart" sz="quarter" idx="39"/>
          </p:nvPr>
        </p:nvSpPr>
        <p:spPr>
          <a:xfrm>
            <a:off x="5049994" y="2072794"/>
            <a:ext cx="1322022" cy="1649652"/>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33" name="Text Placeholder 7">
            <a:extLst/>
          </p:cNvPr>
          <p:cNvSpPr>
            <a:spLocks noGrp="1"/>
          </p:cNvSpPr>
          <p:nvPr>
            <p:ph type="body" sz="quarter" idx="34"/>
          </p:nvPr>
        </p:nvSpPr>
        <p:spPr>
          <a:xfrm>
            <a:off x="697216" y="3791028"/>
            <a:ext cx="1817780" cy="734415"/>
          </a:xfrm>
          <a:prstGeom prst="rect">
            <a:avLst/>
          </a:prstGeom>
        </p:spPr>
        <p:txBody>
          <a:bodyPr>
            <a:noAutofit/>
          </a:bodyPr>
          <a:lstStyle>
            <a:lvl1pPr algn="ctr">
              <a:lnSpc>
                <a:spcPts val="1071"/>
              </a:lnSpc>
              <a:spcBef>
                <a:spcPts val="459"/>
              </a:spcBef>
              <a:defRPr sz="918"/>
            </a:lvl1pPr>
            <a:lvl2pPr>
              <a:lnSpc>
                <a:spcPct val="100000"/>
              </a:lnSpc>
              <a:defRPr sz="918"/>
            </a:lvl2pPr>
            <a:lvl3pPr>
              <a:lnSpc>
                <a:spcPct val="100000"/>
              </a:lnSpc>
              <a:defRPr sz="918"/>
            </a:lvl3pPr>
            <a:lvl4pPr>
              <a:lnSpc>
                <a:spcPct val="100000"/>
              </a:lnSpc>
              <a:defRPr sz="918"/>
            </a:lvl4pPr>
            <a:lvl5pPr>
              <a:lnSpc>
                <a:spcPct val="100000"/>
              </a:lnSpc>
              <a:defRPr sz="918"/>
            </a:lvl5pPr>
          </a:lstStyle>
          <a:p>
            <a:pPr lvl="0"/>
            <a:r>
              <a:rPr lang="en-US"/>
              <a:t>Click to edit Master text styles</a:t>
            </a:r>
          </a:p>
        </p:txBody>
      </p:sp>
      <p:sp>
        <p:nvSpPr>
          <p:cNvPr id="30" name="Chart Placeholder 29">
            <a:extLst/>
          </p:cNvPr>
          <p:cNvSpPr>
            <a:spLocks noGrp="1"/>
          </p:cNvSpPr>
          <p:nvPr>
            <p:ph type="chart" sz="quarter" idx="10"/>
          </p:nvPr>
        </p:nvSpPr>
        <p:spPr>
          <a:xfrm>
            <a:off x="945095" y="2067936"/>
            <a:ext cx="1322022" cy="1649652"/>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32" name="Text Placeholder 31">
            <a:extLst/>
          </p:cNvPr>
          <p:cNvSpPr>
            <a:spLocks noGrp="1"/>
          </p:cNvSpPr>
          <p:nvPr>
            <p:ph type="body" sz="quarter" idx="11"/>
          </p:nvPr>
        </p:nvSpPr>
        <p:spPr>
          <a:xfrm>
            <a:off x="1302574" y="2762191"/>
            <a:ext cx="661582" cy="320582"/>
          </a:xfrm>
          <a:prstGeom prst="rect">
            <a:avLst/>
          </a:prstGeom>
        </p:spPr>
        <p:txBody>
          <a:bodyPr anchor="ctr">
            <a:noAutofit/>
          </a:bodyPr>
          <a:lstStyle>
            <a:lvl1pPr algn="ctr">
              <a:defRPr sz="1224" b="1"/>
            </a:lvl1pPr>
          </a:lstStyle>
          <a:p>
            <a:pPr lvl="0"/>
            <a:r>
              <a:rPr lang="en-US"/>
              <a:t>Click to edit Master text styles</a:t>
            </a:r>
          </a:p>
        </p:txBody>
      </p:sp>
      <p:sp>
        <p:nvSpPr>
          <p:cNvPr id="34" name="Text Placeholder 7">
            <a:extLst/>
          </p:cNvPr>
          <p:cNvSpPr>
            <a:spLocks noGrp="1"/>
          </p:cNvSpPr>
          <p:nvPr>
            <p:ph type="body" sz="quarter" idx="35"/>
          </p:nvPr>
        </p:nvSpPr>
        <p:spPr>
          <a:xfrm>
            <a:off x="2749665" y="3791028"/>
            <a:ext cx="1817780" cy="734415"/>
          </a:xfrm>
          <a:prstGeom prst="rect">
            <a:avLst/>
          </a:prstGeom>
        </p:spPr>
        <p:txBody>
          <a:bodyPr>
            <a:noAutofit/>
          </a:bodyPr>
          <a:lstStyle>
            <a:lvl1pPr algn="ctr">
              <a:lnSpc>
                <a:spcPts val="1071"/>
              </a:lnSpc>
              <a:spcBef>
                <a:spcPts val="459"/>
              </a:spcBef>
              <a:defRPr sz="918"/>
            </a:lvl1pPr>
            <a:lvl2pPr>
              <a:lnSpc>
                <a:spcPct val="100000"/>
              </a:lnSpc>
              <a:defRPr sz="918"/>
            </a:lvl2pPr>
            <a:lvl3pPr>
              <a:lnSpc>
                <a:spcPct val="100000"/>
              </a:lnSpc>
              <a:defRPr sz="918"/>
            </a:lvl3pPr>
            <a:lvl4pPr>
              <a:lnSpc>
                <a:spcPct val="100000"/>
              </a:lnSpc>
              <a:defRPr sz="918"/>
            </a:lvl4pPr>
            <a:lvl5pPr>
              <a:lnSpc>
                <a:spcPct val="100000"/>
              </a:lnSpc>
              <a:defRPr sz="918"/>
            </a:lvl5pPr>
          </a:lstStyle>
          <a:p>
            <a:pPr lvl="0"/>
            <a:r>
              <a:rPr lang="en-US"/>
              <a:t>Click to edit Master text styles</a:t>
            </a:r>
          </a:p>
        </p:txBody>
      </p:sp>
      <p:sp>
        <p:nvSpPr>
          <p:cNvPr id="35" name="Chart Placeholder 29">
            <a:extLst/>
          </p:cNvPr>
          <p:cNvSpPr>
            <a:spLocks noGrp="1"/>
          </p:cNvSpPr>
          <p:nvPr>
            <p:ph type="chart" sz="quarter" idx="36"/>
          </p:nvPr>
        </p:nvSpPr>
        <p:spPr>
          <a:xfrm>
            <a:off x="2997544" y="2067936"/>
            <a:ext cx="1322022" cy="1649652"/>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36" name="Text Placeholder 31">
            <a:extLst/>
          </p:cNvPr>
          <p:cNvSpPr>
            <a:spLocks noGrp="1"/>
          </p:cNvSpPr>
          <p:nvPr>
            <p:ph type="body" sz="quarter" idx="37"/>
          </p:nvPr>
        </p:nvSpPr>
        <p:spPr>
          <a:xfrm>
            <a:off x="3350407" y="2762191"/>
            <a:ext cx="661582" cy="320582"/>
          </a:xfrm>
          <a:prstGeom prst="rect">
            <a:avLst/>
          </a:prstGeom>
        </p:spPr>
        <p:txBody>
          <a:bodyPr anchor="ctr">
            <a:noAutofit/>
          </a:bodyPr>
          <a:lstStyle>
            <a:lvl1pPr algn="ctr">
              <a:defRPr sz="1224" b="1"/>
            </a:lvl1pPr>
          </a:lstStyle>
          <a:p>
            <a:pPr lvl="0"/>
            <a:r>
              <a:rPr lang="en-US"/>
              <a:t>Click to edit Master text styles</a:t>
            </a:r>
          </a:p>
        </p:txBody>
      </p:sp>
      <p:sp>
        <p:nvSpPr>
          <p:cNvPr id="37" name="Text Placeholder 7">
            <a:extLst/>
          </p:cNvPr>
          <p:cNvSpPr>
            <a:spLocks noGrp="1"/>
          </p:cNvSpPr>
          <p:nvPr>
            <p:ph type="body" sz="quarter" idx="38"/>
          </p:nvPr>
        </p:nvSpPr>
        <p:spPr>
          <a:xfrm>
            <a:off x="4802115" y="3791028"/>
            <a:ext cx="1817780" cy="734415"/>
          </a:xfrm>
          <a:prstGeom prst="rect">
            <a:avLst/>
          </a:prstGeom>
        </p:spPr>
        <p:txBody>
          <a:bodyPr>
            <a:noAutofit/>
          </a:bodyPr>
          <a:lstStyle>
            <a:lvl1pPr algn="ctr">
              <a:lnSpc>
                <a:spcPts val="1071"/>
              </a:lnSpc>
              <a:spcBef>
                <a:spcPts val="459"/>
              </a:spcBef>
              <a:defRPr sz="918"/>
            </a:lvl1pPr>
            <a:lvl2pPr>
              <a:lnSpc>
                <a:spcPct val="100000"/>
              </a:lnSpc>
              <a:defRPr sz="918"/>
            </a:lvl2pPr>
            <a:lvl3pPr>
              <a:lnSpc>
                <a:spcPct val="100000"/>
              </a:lnSpc>
              <a:defRPr sz="918"/>
            </a:lvl3pPr>
            <a:lvl4pPr>
              <a:lnSpc>
                <a:spcPct val="100000"/>
              </a:lnSpc>
              <a:defRPr sz="918"/>
            </a:lvl4pPr>
            <a:lvl5pPr>
              <a:lnSpc>
                <a:spcPct val="100000"/>
              </a:lnSpc>
              <a:defRPr sz="918"/>
            </a:lvl5pPr>
          </a:lstStyle>
          <a:p>
            <a:pPr lvl="0"/>
            <a:r>
              <a:rPr lang="en-US"/>
              <a:t>Click to edit Master text styles</a:t>
            </a:r>
          </a:p>
        </p:txBody>
      </p:sp>
      <p:sp>
        <p:nvSpPr>
          <p:cNvPr id="39" name="Text Placeholder 31">
            <a:extLst/>
          </p:cNvPr>
          <p:cNvSpPr>
            <a:spLocks noGrp="1"/>
          </p:cNvSpPr>
          <p:nvPr>
            <p:ph type="body" sz="quarter" idx="40"/>
          </p:nvPr>
        </p:nvSpPr>
        <p:spPr>
          <a:xfrm>
            <a:off x="5390592" y="2762191"/>
            <a:ext cx="661582" cy="320582"/>
          </a:xfrm>
          <a:prstGeom prst="rect">
            <a:avLst/>
          </a:prstGeom>
        </p:spPr>
        <p:txBody>
          <a:bodyPr anchor="ctr">
            <a:noAutofit/>
          </a:bodyPr>
          <a:lstStyle>
            <a:lvl1pPr algn="ctr">
              <a:defRPr sz="1224" b="1"/>
            </a:lvl1pPr>
          </a:lstStyle>
          <a:p>
            <a:pPr lvl="0"/>
            <a:r>
              <a:rPr lang="en-US"/>
              <a:t>Click to edit Master text styles</a:t>
            </a:r>
          </a:p>
        </p:txBody>
      </p:sp>
      <p:sp>
        <p:nvSpPr>
          <p:cNvPr id="40" name="Chart Placeholder 29">
            <a:extLst/>
          </p:cNvPr>
          <p:cNvSpPr>
            <a:spLocks noGrp="1"/>
          </p:cNvSpPr>
          <p:nvPr>
            <p:ph type="chart" sz="quarter" idx="41"/>
          </p:nvPr>
        </p:nvSpPr>
        <p:spPr>
          <a:xfrm>
            <a:off x="7102444" y="2072794"/>
            <a:ext cx="1322022" cy="1649652"/>
          </a:xfrm>
          <a:prstGeom prst="rect">
            <a:avLst/>
          </a:prstGeom>
        </p:spPr>
        <p:txBody>
          <a:bodyPr rtlCol="0" anchor="ctr">
            <a:normAutofit/>
          </a:bodyPr>
          <a:lstStyle>
            <a:lvl1pPr algn="ctr">
              <a:defRPr/>
            </a:lvl1pPr>
          </a:lstStyle>
          <a:p>
            <a:pPr lvl="0"/>
            <a:r>
              <a:rPr lang="en-US" noProof="0"/>
              <a:t>Click icon to add chart</a:t>
            </a:r>
            <a:endParaRPr lang="pt-PT" noProof="0" dirty="0"/>
          </a:p>
        </p:txBody>
      </p:sp>
      <p:sp>
        <p:nvSpPr>
          <p:cNvPr id="41" name="Text Placeholder 7">
            <a:extLst/>
          </p:cNvPr>
          <p:cNvSpPr>
            <a:spLocks noGrp="1"/>
          </p:cNvSpPr>
          <p:nvPr>
            <p:ph type="body" sz="quarter" idx="42"/>
          </p:nvPr>
        </p:nvSpPr>
        <p:spPr>
          <a:xfrm>
            <a:off x="6854565" y="3791028"/>
            <a:ext cx="1817780" cy="734415"/>
          </a:xfrm>
          <a:prstGeom prst="rect">
            <a:avLst/>
          </a:prstGeom>
        </p:spPr>
        <p:txBody>
          <a:bodyPr>
            <a:noAutofit/>
          </a:bodyPr>
          <a:lstStyle>
            <a:lvl1pPr algn="ctr">
              <a:lnSpc>
                <a:spcPts val="1071"/>
              </a:lnSpc>
              <a:spcBef>
                <a:spcPts val="459"/>
              </a:spcBef>
              <a:defRPr sz="918"/>
            </a:lvl1pPr>
            <a:lvl2pPr>
              <a:lnSpc>
                <a:spcPct val="100000"/>
              </a:lnSpc>
              <a:defRPr sz="918"/>
            </a:lvl2pPr>
            <a:lvl3pPr>
              <a:lnSpc>
                <a:spcPct val="100000"/>
              </a:lnSpc>
              <a:defRPr sz="918"/>
            </a:lvl3pPr>
            <a:lvl4pPr>
              <a:lnSpc>
                <a:spcPct val="100000"/>
              </a:lnSpc>
              <a:defRPr sz="918"/>
            </a:lvl4pPr>
            <a:lvl5pPr>
              <a:lnSpc>
                <a:spcPct val="100000"/>
              </a:lnSpc>
              <a:defRPr sz="918"/>
            </a:lvl5pPr>
          </a:lstStyle>
          <a:p>
            <a:pPr lvl="0"/>
            <a:r>
              <a:rPr lang="en-US"/>
              <a:t>Click to edit Master text styles</a:t>
            </a:r>
          </a:p>
        </p:txBody>
      </p:sp>
      <p:sp>
        <p:nvSpPr>
          <p:cNvPr id="42" name="Text Placeholder 31">
            <a:extLst/>
          </p:cNvPr>
          <p:cNvSpPr>
            <a:spLocks noGrp="1"/>
          </p:cNvSpPr>
          <p:nvPr>
            <p:ph type="body" sz="quarter" idx="43"/>
          </p:nvPr>
        </p:nvSpPr>
        <p:spPr>
          <a:xfrm>
            <a:off x="7459924" y="2762191"/>
            <a:ext cx="661582" cy="320582"/>
          </a:xfrm>
          <a:prstGeom prst="rect">
            <a:avLst/>
          </a:prstGeom>
        </p:spPr>
        <p:txBody>
          <a:bodyPr anchor="ctr">
            <a:noAutofit/>
          </a:bodyPr>
          <a:lstStyle>
            <a:lvl1pPr algn="ctr">
              <a:defRPr sz="1224" b="1"/>
            </a:lvl1pPr>
          </a:lstStyle>
          <a:p>
            <a:pPr lvl="0"/>
            <a:r>
              <a:rPr lang="en-US"/>
              <a:t>Click to edit Master text styles</a:t>
            </a:r>
          </a:p>
        </p:txBody>
      </p:sp>
      <p:sp>
        <p:nvSpPr>
          <p:cNvPr id="43" name="Text Placeholder 7">
            <a:extLst/>
          </p:cNvPr>
          <p:cNvSpPr>
            <a:spLocks noGrp="1"/>
          </p:cNvSpPr>
          <p:nvPr>
            <p:ph type="body" sz="quarter" idx="44"/>
          </p:nvPr>
        </p:nvSpPr>
        <p:spPr>
          <a:xfrm>
            <a:off x="862468" y="5414334"/>
            <a:ext cx="1266938" cy="587532"/>
          </a:xfrm>
          <a:prstGeom prst="rect">
            <a:avLst/>
          </a:prstGeom>
        </p:spPr>
        <p:txBody>
          <a:bodyPr anchor="ctr">
            <a:noAutofit/>
          </a:bodyPr>
          <a:lstStyle>
            <a:lvl1pPr algn="ctr">
              <a:lnSpc>
                <a:spcPts val="2448"/>
              </a:lnSpc>
              <a:defRPr sz="2142" b="1">
                <a:solidFill>
                  <a:srgbClr val="2B0A3D"/>
                </a:solidFill>
              </a:defRPr>
            </a:lvl1pPr>
            <a:lvl2pPr>
              <a:lnSpc>
                <a:spcPct val="100000"/>
              </a:lnSpc>
              <a:defRPr sz="918"/>
            </a:lvl2pPr>
            <a:lvl3pPr>
              <a:lnSpc>
                <a:spcPct val="100000"/>
              </a:lnSpc>
              <a:defRPr sz="918"/>
            </a:lvl3pPr>
            <a:lvl4pPr>
              <a:lnSpc>
                <a:spcPct val="100000"/>
              </a:lnSpc>
              <a:defRPr sz="918"/>
            </a:lvl4pPr>
            <a:lvl5pPr>
              <a:lnSpc>
                <a:spcPct val="100000"/>
              </a:lnSpc>
              <a:defRPr sz="918"/>
            </a:lvl5pPr>
          </a:lstStyle>
          <a:p>
            <a:pPr lvl="0"/>
            <a:r>
              <a:rPr lang="en-US"/>
              <a:t>Click to edit Master text styles</a:t>
            </a:r>
          </a:p>
        </p:txBody>
      </p:sp>
      <p:sp>
        <p:nvSpPr>
          <p:cNvPr id="44" name="Text Placeholder 7">
            <a:extLst/>
          </p:cNvPr>
          <p:cNvSpPr>
            <a:spLocks noGrp="1"/>
          </p:cNvSpPr>
          <p:nvPr>
            <p:ph type="body" sz="quarter" idx="45"/>
          </p:nvPr>
        </p:nvSpPr>
        <p:spPr>
          <a:xfrm>
            <a:off x="2205723" y="5265898"/>
            <a:ext cx="6425332" cy="884410"/>
          </a:xfrm>
          <a:prstGeom prst="rect">
            <a:avLst/>
          </a:prstGeom>
        </p:spPr>
        <p:txBody>
          <a:bodyPr anchor="ctr">
            <a:noAutofit/>
          </a:bodyPr>
          <a:lstStyle>
            <a:lvl1pPr algn="l">
              <a:lnSpc>
                <a:spcPts val="1377"/>
              </a:lnSpc>
              <a:spcBef>
                <a:spcPts val="459"/>
              </a:spcBef>
              <a:defRPr sz="1224"/>
            </a:lvl1pPr>
            <a:lvl2pPr>
              <a:lnSpc>
                <a:spcPct val="100000"/>
              </a:lnSpc>
              <a:defRPr sz="918"/>
            </a:lvl2pPr>
            <a:lvl3pPr>
              <a:lnSpc>
                <a:spcPct val="100000"/>
              </a:lnSpc>
              <a:defRPr sz="918"/>
            </a:lvl3pPr>
            <a:lvl4pPr>
              <a:lnSpc>
                <a:spcPct val="100000"/>
              </a:lnSpc>
              <a:defRPr sz="918"/>
            </a:lvl4pPr>
            <a:lvl5pPr>
              <a:lnSpc>
                <a:spcPct val="100000"/>
              </a:lnSpc>
              <a:defRPr sz="918"/>
            </a:lvl5pPr>
          </a:lstStyle>
          <a:p>
            <a:pPr lvl="0"/>
            <a:r>
              <a:rPr lang="en-US"/>
              <a:t>Click to edit Master text styles</a:t>
            </a:r>
          </a:p>
        </p:txBody>
      </p:sp>
      <p:sp>
        <p:nvSpPr>
          <p:cNvPr id="18" name="Title Placeholder 1">
            <a:extLst/>
          </p:cNvPr>
          <p:cNvSpPr>
            <a:spLocks noGrp="1"/>
          </p:cNvSpPr>
          <p:nvPr>
            <p:ph type="title"/>
          </p:nvPr>
        </p:nvSpPr>
        <p:spPr>
          <a:xfrm>
            <a:off x="312104" y="412872"/>
            <a:ext cx="8427416" cy="880792"/>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3681674829"/>
      </p:ext>
    </p:extLst>
  </p:cSld>
  <p:clrMapOvr>
    <a:overrideClrMapping bg1="lt1" tx1="dk1" bg2="lt2" tx2="dk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pic>
        <p:nvPicPr>
          <p:cNvPr id="10" name="Graphic 19"/>
          <p:cNvPicPr>
            <a:picLocks noChangeAspect="1"/>
          </p:cNvPicPr>
          <p:nvPr userDrawn="1"/>
        </p:nvPicPr>
        <p:blipFill>
          <a:blip r:embed="rId2" cstate="print"/>
          <a:srcRect/>
          <a:stretch>
            <a:fillRect/>
          </a:stretch>
        </p:blipFill>
        <p:spPr bwMode="auto">
          <a:xfrm>
            <a:off x="5477739" y="-6476"/>
            <a:ext cx="3848826" cy="1742156"/>
          </a:xfrm>
          <a:prstGeom prst="rect">
            <a:avLst/>
          </a:prstGeom>
          <a:noFill/>
          <a:ln w="9525">
            <a:noFill/>
            <a:miter lim="800000"/>
            <a:headEnd/>
            <a:tailEnd/>
          </a:ln>
        </p:spPr>
      </p:pic>
      <p:sp>
        <p:nvSpPr>
          <p:cNvPr id="11" name="Rectangle 10">
            <a:extLst/>
          </p:cNvPr>
          <p:cNvSpPr/>
          <p:nvPr userDrawn="1"/>
        </p:nvSpPr>
        <p:spPr>
          <a:xfrm>
            <a:off x="312507" y="2471832"/>
            <a:ext cx="2695959" cy="412763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a:p>
        </p:txBody>
      </p:sp>
      <p:sp>
        <p:nvSpPr>
          <p:cNvPr id="12" name="Rectangle 11">
            <a:extLst/>
          </p:cNvPr>
          <p:cNvSpPr/>
          <p:nvPr userDrawn="1"/>
        </p:nvSpPr>
        <p:spPr>
          <a:xfrm>
            <a:off x="3316111" y="2471832"/>
            <a:ext cx="2695960" cy="412763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a:p>
        </p:txBody>
      </p:sp>
      <p:sp>
        <p:nvSpPr>
          <p:cNvPr id="13" name="Rectangle 12">
            <a:extLst/>
          </p:cNvPr>
          <p:cNvSpPr/>
          <p:nvPr userDrawn="1"/>
        </p:nvSpPr>
        <p:spPr>
          <a:xfrm>
            <a:off x="6318099" y="2454561"/>
            <a:ext cx="2695960" cy="412763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a:p>
        </p:txBody>
      </p:sp>
      <p:pic>
        <p:nvPicPr>
          <p:cNvPr id="14" name="Graphic 14"/>
          <p:cNvPicPr>
            <a:picLocks noChangeAspect="1"/>
          </p:cNvPicPr>
          <p:nvPr userDrawn="1"/>
        </p:nvPicPr>
        <p:blipFill>
          <a:blip r:embed="rId3" cstate="print"/>
          <a:srcRect l="81836" t="-4713" b="16530"/>
          <a:stretch>
            <a:fillRect/>
          </a:stretch>
        </p:blipFill>
        <p:spPr bwMode="auto">
          <a:xfrm>
            <a:off x="8790610" y="168387"/>
            <a:ext cx="323839" cy="468461"/>
          </a:xfrm>
          <a:prstGeom prst="rect">
            <a:avLst/>
          </a:prstGeom>
          <a:noFill/>
          <a:ln w="9525">
            <a:noFill/>
            <a:miter lim="800000"/>
            <a:headEnd/>
            <a:tailEnd/>
          </a:ln>
        </p:spPr>
      </p:pic>
      <p:sp>
        <p:nvSpPr>
          <p:cNvPr id="15"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B320A57C-040D-479C-A3DA-38E7B5A58222}"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16"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8"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31" name="Text Placeholder 4">
            <a:extLst/>
          </p:cNvPr>
          <p:cNvSpPr>
            <a:spLocks noGrp="1"/>
          </p:cNvSpPr>
          <p:nvPr>
            <p:ph type="body" sz="quarter" idx="13"/>
          </p:nvPr>
        </p:nvSpPr>
        <p:spPr>
          <a:xfrm>
            <a:off x="554619" y="3398714"/>
            <a:ext cx="2210924" cy="657888"/>
          </a:xfrm>
          <a:prstGeom prst="rect">
            <a:avLst/>
          </a:prstGeom>
          <a:noFill/>
        </p:spPr>
        <p:txBody>
          <a:bodyPr anchor="ctr">
            <a:noAutofit/>
          </a:bodyPr>
          <a:lstStyle>
            <a:lvl1pPr algn="l">
              <a:lnSpc>
                <a:spcPts val="1377"/>
              </a:lnSpc>
              <a:defRPr sz="1224" b="1">
                <a:solidFill>
                  <a:srgbClr val="12ABDB"/>
                </a:solidFill>
              </a:defRPr>
            </a:lvl1pPr>
            <a:lvl2pPr>
              <a:defRPr sz="1122"/>
            </a:lvl2pPr>
            <a:lvl3pPr>
              <a:defRPr sz="918"/>
            </a:lvl3pPr>
            <a:lvl4pPr>
              <a:defRPr sz="816"/>
            </a:lvl4pPr>
            <a:lvl5pPr>
              <a:defRPr sz="816"/>
            </a:lvl5pPr>
          </a:lstStyle>
          <a:p>
            <a:pPr lvl="0"/>
            <a:r>
              <a:rPr lang="en-US"/>
              <a:t>Click to edit Master text styles</a:t>
            </a:r>
          </a:p>
        </p:txBody>
      </p:sp>
      <p:sp>
        <p:nvSpPr>
          <p:cNvPr id="32" name="Text Placeholder 7">
            <a:extLst/>
          </p:cNvPr>
          <p:cNvSpPr>
            <a:spLocks noGrp="1"/>
          </p:cNvSpPr>
          <p:nvPr>
            <p:ph type="body" sz="quarter" idx="32"/>
          </p:nvPr>
        </p:nvSpPr>
        <p:spPr>
          <a:xfrm>
            <a:off x="554618" y="4161214"/>
            <a:ext cx="2198703" cy="1745274"/>
          </a:xfrm>
          <a:prstGeom prst="rect">
            <a:avLst/>
          </a:prstGeom>
        </p:spPr>
        <p:txBody>
          <a:bodyPr>
            <a:noAutofit/>
          </a:bodyPr>
          <a:lstStyle>
            <a:lvl1pPr>
              <a:lnSpc>
                <a:spcPct val="100000"/>
              </a:lnSpc>
              <a:defRPr sz="1122"/>
            </a:lvl1pPr>
            <a:lvl2pPr>
              <a:lnSpc>
                <a:spcPts val="1071"/>
              </a:lnSpc>
              <a:defRPr sz="918"/>
            </a:lvl2pPr>
            <a:lvl3pPr>
              <a:lnSpc>
                <a:spcPts val="994"/>
              </a:lnSpc>
              <a:defRPr sz="816"/>
            </a:lvl3pPr>
            <a:lvl4pPr>
              <a:lnSpc>
                <a:spcPts val="918"/>
              </a:lnSpc>
              <a:defRPr sz="816"/>
            </a:lvl4pPr>
            <a:lvl5pPr>
              <a:lnSpc>
                <a:spcPct val="100000"/>
              </a:lnSpc>
              <a:defRPr sz="91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Placeholder 4">
            <a:extLst/>
          </p:cNvPr>
          <p:cNvSpPr>
            <a:spLocks noGrp="1"/>
          </p:cNvSpPr>
          <p:nvPr>
            <p:ph type="body" sz="quarter" idx="33"/>
          </p:nvPr>
        </p:nvSpPr>
        <p:spPr>
          <a:xfrm>
            <a:off x="3557822" y="3398714"/>
            <a:ext cx="2210924" cy="657888"/>
          </a:xfrm>
          <a:prstGeom prst="rect">
            <a:avLst/>
          </a:prstGeom>
          <a:noFill/>
        </p:spPr>
        <p:txBody>
          <a:bodyPr anchor="ctr">
            <a:noAutofit/>
          </a:bodyPr>
          <a:lstStyle>
            <a:lvl1pPr algn="l">
              <a:lnSpc>
                <a:spcPts val="1377"/>
              </a:lnSpc>
              <a:defRPr sz="1224" b="1">
                <a:solidFill>
                  <a:srgbClr val="FF304C"/>
                </a:solidFill>
              </a:defRPr>
            </a:lvl1pPr>
            <a:lvl2pPr>
              <a:defRPr sz="1122"/>
            </a:lvl2pPr>
            <a:lvl3pPr>
              <a:defRPr sz="918"/>
            </a:lvl3pPr>
            <a:lvl4pPr>
              <a:defRPr sz="816"/>
            </a:lvl4pPr>
            <a:lvl5pPr>
              <a:defRPr sz="816"/>
            </a:lvl5pPr>
          </a:lstStyle>
          <a:p>
            <a:pPr lvl="0"/>
            <a:r>
              <a:rPr lang="en-US"/>
              <a:t>Click to edit Master text styles</a:t>
            </a:r>
          </a:p>
        </p:txBody>
      </p:sp>
      <p:sp>
        <p:nvSpPr>
          <p:cNvPr id="35" name="Text Placeholder 4">
            <a:extLst/>
          </p:cNvPr>
          <p:cNvSpPr>
            <a:spLocks noGrp="1"/>
          </p:cNvSpPr>
          <p:nvPr>
            <p:ph type="body" sz="quarter" idx="35"/>
          </p:nvPr>
        </p:nvSpPr>
        <p:spPr>
          <a:xfrm>
            <a:off x="6561024" y="3398714"/>
            <a:ext cx="2210924" cy="657888"/>
          </a:xfrm>
          <a:prstGeom prst="rect">
            <a:avLst/>
          </a:prstGeom>
          <a:noFill/>
        </p:spPr>
        <p:txBody>
          <a:bodyPr anchor="ctr">
            <a:noAutofit/>
          </a:bodyPr>
          <a:lstStyle>
            <a:lvl1pPr algn="l">
              <a:lnSpc>
                <a:spcPts val="1377"/>
              </a:lnSpc>
              <a:defRPr sz="1224" b="1">
                <a:solidFill>
                  <a:srgbClr val="2C004B"/>
                </a:solidFill>
              </a:defRPr>
            </a:lvl1pPr>
            <a:lvl2pPr>
              <a:defRPr sz="1122"/>
            </a:lvl2pPr>
            <a:lvl3pPr>
              <a:defRPr sz="918"/>
            </a:lvl3pPr>
            <a:lvl4pPr>
              <a:defRPr sz="816"/>
            </a:lvl4pPr>
            <a:lvl5pPr>
              <a:defRPr sz="816"/>
            </a:lvl5pPr>
          </a:lstStyle>
          <a:p>
            <a:pPr lvl="0"/>
            <a:r>
              <a:rPr lang="en-US"/>
              <a:t>Click to edit Master text styles</a:t>
            </a:r>
          </a:p>
        </p:txBody>
      </p:sp>
      <p:sp>
        <p:nvSpPr>
          <p:cNvPr id="37" name="Text Placeholder 7">
            <a:extLst/>
          </p:cNvPr>
          <p:cNvSpPr>
            <a:spLocks noGrp="1"/>
          </p:cNvSpPr>
          <p:nvPr>
            <p:ph type="body" sz="quarter" idx="37"/>
          </p:nvPr>
        </p:nvSpPr>
        <p:spPr>
          <a:xfrm>
            <a:off x="6500851" y="301617"/>
            <a:ext cx="2239772" cy="893745"/>
          </a:xfrm>
          <a:prstGeom prst="rect">
            <a:avLst/>
          </a:prstGeom>
        </p:spPr>
        <p:txBody>
          <a:bodyPr>
            <a:noAutofit/>
          </a:bodyPr>
          <a:lstStyle>
            <a:lvl1pPr>
              <a:lnSpc>
                <a:spcPct val="100000"/>
              </a:lnSpc>
              <a:defRPr sz="1224" b="1"/>
            </a:lvl1pPr>
            <a:lvl2pPr>
              <a:lnSpc>
                <a:spcPct val="100000"/>
              </a:lnSpc>
              <a:defRPr sz="1224"/>
            </a:lvl2pPr>
            <a:lvl3pPr>
              <a:lnSpc>
                <a:spcPct val="100000"/>
              </a:lnSpc>
              <a:defRPr sz="1224"/>
            </a:lvl3pPr>
            <a:lvl4pPr>
              <a:lnSpc>
                <a:spcPct val="100000"/>
              </a:lnSpc>
              <a:defRPr sz="1224"/>
            </a:lvl4pPr>
            <a:lvl5pPr>
              <a:lnSpc>
                <a:spcPct val="100000"/>
              </a:lnSpc>
              <a:defRPr sz="1224"/>
            </a:lvl5pPr>
          </a:lstStyle>
          <a:p>
            <a:pPr lvl="0"/>
            <a:r>
              <a:rPr lang="en-US"/>
              <a:t>Click to edit Master text styles</a:t>
            </a:r>
          </a:p>
        </p:txBody>
      </p:sp>
      <p:sp>
        <p:nvSpPr>
          <p:cNvPr id="26" name="Title Placeholder 1">
            <a:extLst/>
          </p:cNvPr>
          <p:cNvSpPr>
            <a:spLocks noGrp="1"/>
          </p:cNvSpPr>
          <p:nvPr>
            <p:ph type="title"/>
          </p:nvPr>
        </p:nvSpPr>
        <p:spPr>
          <a:xfrm>
            <a:off x="312100" y="412872"/>
            <a:ext cx="4954914" cy="880792"/>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39" name="Text Placeholder 7">
            <a:extLst/>
          </p:cNvPr>
          <p:cNvSpPr>
            <a:spLocks noGrp="1"/>
          </p:cNvSpPr>
          <p:nvPr>
            <p:ph type="body" sz="quarter" idx="38"/>
          </p:nvPr>
        </p:nvSpPr>
        <p:spPr>
          <a:xfrm>
            <a:off x="3570043" y="4161214"/>
            <a:ext cx="2198703" cy="1745274"/>
          </a:xfrm>
          <a:prstGeom prst="rect">
            <a:avLst/>
          </a:prstGeom>
        </p:spPr>
        <p:txBody>
          <a:bodyPr>
            <a:noAutofit/>
          </a:bodyPr>
          <a:lstStyle>
            <a:lvl1pPr>
              <a:lnSpc>
                <a:spcPct val="100000"/>
              </a:lnSpc>
              <a:defRPr sz="1122"/>
            </a:lvl1pPr>
            <a:lvl2pPr>
              <a:lnSpc>
                <a:spcPts val="1071"/>
              </a:lnSpc>
              <a:buClr>
                <a:schemeClr val="accent4"/>
              </a:buClr>
              <a:defRPr sz="918"/>
            </a:lvl2pPr>
            <a:lvl3pPr>
              <a:lnSpc>
                <a:spcPts val="994"/>
              </a:lnSpc>
              <a:buClr>
                <a:schemeClr val="accent4"/>
              </a:buClr>
              <a:defRPr sz="816"/>
            </a:lvl3pPr>
            <a:lvl4pPr>
              <a:lnSpc>
                <a:spcPts val="918"/>
              </a:lnSpc>
              <a:buClr>
                <a:schemeClr val="accent4"/>
              </a:buClr>
              <a:defRPr sz="816"/>
            </a:lvl4pPr>
            <a:lvl5pPr>
              <a:lnSpc>
                <a:spcPct val="100000"/>
              </a:lnSpc>
              <a:defRPr sz="91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0" name="Text Placeholder 7">
            <a:extLst/>
          </p:cNvPr>
          <p:cNvSpPr>
            <a:spLocks noGrp="1"/>
          </p:cNvSpPr>
          <p:nvPr>
            <p:ph type="body" sz="quarter" idx="39"/>
          </p:nvPr>
        </p:nvSpPr>
        <p:spPr>
          <a:xfrm>
            <a:off x="6573245" y="4161214"/>
            <a:ext cx="2198703" cy="1745274"/>
          </a:xfrm>
          <a:prstGeom prst="rect">
            <a:avLst/>
          </a:prstGeom>
        </p:spPr>
        <p:txBody>
          <a:bodyPr>
            <a:noAutofit/>
          </a:bodyPr>
          <a:lstStyle>
            <a:lvl1pPr>
              <a:lnSpc>
                <a:spcPct val="100000"/>
              </a:lnSpc>
              <a:defRPr sz="1122"/>
            </a:lvl1pPr>
            <a:lvl2pPr>
              <a:lnSpc>
                <a:spcPts val="1071"/>
              </a:lnSpc>
              <a:buClr>
                <a:schemeClr val="accent3"/>
              </a:buClr>
              <a:defRPr sz="918"/>
            </a:lvl2pPr>
            <a:lvl3pPr>
              <a:lnSpc>
                <a:spcPts val="994"/>
              </a:lnSpc>
              <a:buClr>
                <a:schemeClr val="accent3"/>
              </a:buClr>
              <a:defRPr sz="816"/>
            </a:lvl3pPr>
            <a:lvl4pPr>
              <a:lnSpc>
                <a:spcPts val="918"/>
              </a:lnSpc>
              <a:buClr>
                <a:schemeClr val="accent3"/>
              </a:buClr>
              <a:defRPr sz="816"/>
            </a:lvl4pPr>
            <a:lvl5pPr>
              <a:lnSpc>
                <a:spcPct val="100000"/>
              </a:lnSpc>
              <a:defRPr sz="918"/>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901445692"/>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 bullets with highlights">
    <p:spTree>
      <p:nvGrpSpPr>
        <p:cNvPr id="1" name=""/>
        <p:cNvGrpSpPr/>
        <p:nvPr/>
      </p:nvGrpSpPr>
      <p:grpSpPr>
        <a:xfrm>
          <a:off x="0" y="0"/>
          <a:ext cx="0" cy="0"/>
          <a:chOff x="0" y="0"/>
          <a:chExt cx="0" cy="0"/>
        </a:xfrm>
      </p:grpSpPr>
      <p:sp>
        <p:nvSpPr>
          <p:cNvPr id="13" name="Oval 20">
            <a:extLst/>
          </p:cNvPr>
          <p:cNvSpPr/>
          <p:nvPr userDrawn="1"/>
        </p:nvSpPr>
        <p:spPr>
          <a:xfrm>
            <a:off x="4255245" y="4829247"/>
            <a:ext cx="921322" cy="115927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a:p>
        </p:txBody>
      </p:sp>
      <p:sp>
        <p:nvSpPr>
          <p:cNvPr id="14" name="Oval 20">
            <a:extLst/>
          </p:cNvPr>
          <p:cNvSpPr/>
          <p:nvPr userDrawn="1"/>
        </p:nvSpPr>
        <p:spPr>
          <a:xfrm>
            <a:off x="4255245" y="3002898"/>
            <a:ext cx="921322" cy="115927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a:p>
        </p:txBody>
      </p:sp>
      <p:sp>
        <p:nvSpPr>
          <p:cNvPr id="18" name="Oval 20">
            <a:extLst/>
          </p:cNvPr>
          <p:cNvSpPr/>
          <p:nvPr userDrawn="1"/>
        </p:nvSpPr>
        <p:spPr>
          <a:xfrm>
            <a:off x="4219622" y="1208931"/>
            <a:ext cx="921322" cy="116143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a:p>
        </p:txBody>
      </p:sp>
      <p:sp>
        <p:nvSpPr>
          <p:cNvPr id="19" name="Rectangle 18">
            <a:extLst/>
          </p:cNvPr>
          <p:cNvSpPr/>
          <p:nvPr userDrawn="1"/>
        </p:nvSpPr>
        <p:spPr>
          <a:xfrm>
            <a:off x="0" y="0"/>
            <a:ext cx="3633474" cy="6994525"/>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a:p>
        </p:txBody>
      </p:sp>
      <p:pic>
        <p:nvPicPr>
          <p:cNvPr id="20" name="Graphic 41"/>
          <p:cNvPicPr>
            <a:picLocks noChangeAspect="1"/>
          </p:cNvPicPr>
          <p:nvPr userDrawn="1"/>
        </p:nvPicPr>
        <p:blipFill>
          <a:blip r:embed="rId2" cstate="print"/>
          <a:srcRect t="7669"/>
          <a:stretch>
            <a:fillRect/>
          </a:stretch>
        </p:blipFill>
        <p:spPr bwMode="auto">
          <a:xfrm rot="7221508" flipH="1" flipV="1">
            <a:off x="-988653" y="-457762"/>
            <a:ext cx="4788228" cy="3380879"/>
          </a:xfrm>
          <a:prstGeom prst="rect">
            <a:avLst/>
          </a:prstGeom>
          <a:noFill/>
          <a:ln w="9525">
            <a:noFill/>
            <a:miter lim="800000"/>
            <a:headEnd/>
            <a:tailEnd/>
          </a:ln>
        </p:spPr>
      </p:pic>
      <p:sp>
        <p:nvSpPr>
          <p:cNvPr id="21"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7CA06A81-594E-4741-9C61-4EDC319EEB56}"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sp>
        <p:nvSpPr>
          <p:cNvPr id="22" name="Rectangle 27">
            <a:hlinkClick r:id="rId3"/>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23" name="Retângulo 43">
            <a:extLst/>
          </p:cNvPr>
          <p:cNvSpPr/>
          <p:nvPr userDrawn="1"/>
        </p:nvSpPr>
        <p:spPr>
          <a:xfrm>
            <a:off x="7313906"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24" name="Text Placeholder 4">
            <a:extLst/>
          </p:cNvPr>
          <p:cNvSpPr>
            <a:spLocks noGrp="1"/>
          </p:cNvSpPr>
          <p:nvPr>
            <p:ph type="body" sz="quarter" idx="35"/>
          </p:nvPr>
        </p:nvSpPr>
        <p:spPr>
          <a:xfrm>
            <a:off x="4370971" y="1555831"/>
            <a:ext cx="660373" cy="492314"/>
          </a:xfrm>
          <a:prstGeom prst="rect">
            <a:avLst/>
          </a:prstGeom>
          <a:noFill/>
        </p:spPr>
        <p:txBody>
          <a:bodyPr anchor="ctr">
            <a:noAutofit/>
          </a:bodyPr>
          <a:lstStyle>
            <a:lvl1pPr algn="ctr">
              <a:lnSpc>
                <a:spcPts val="2295"/>
              </a:lnSpc>
              <a:defRPr sz="2040" b="0">
                <a:solidFill>
                  <a:srgbClr val="2C004B"/>
                </a:solidFill>
              </a:defRPr>
            </a:lvl1pPr>
            <a:lvl2pPr>
              <a:defRPr sz="1122"/>
            </a:lvl2pPr>
            <a:lvl3pPr>
              <a:defRPr sz="918"/>
            </a:lvl3pPr>
            <a:lvl4pPr>
              <a:defRPr sz="816"/>
            </a:lvl4pPr>
            <a:lvl5pPr>
              <a:defRPr sz="816"/>
            </a:lvl5pPr>
          </a:lstStyle>
          <a:p>
            <a:pPr lvl="0"/>
            <a:r>
              <a:rPr lang="en-US"/>
              <a:t>Click to edit Master text styles</a:t>
            </a:r>
          </a:p>
        </p:txBody>
      </p:sp>
      <p:sp>
        <p:nvSpPr>
          <p:cNvPr id="25" name="Text Placeholder 4">
            <a:extLst/>
          </p:cNvPr>
          <p:cNvSpPr>
            <a:spLocks noGrp="1"/>
          </p:cNvSpPr>
          <p:nvPr>
            <p:ph type="body" sz="quarter" idx="36"/>
          </p:nvPr>
        </p:nvSpPr>
        <p:spPr>
          <a:xfrm>
            <a:off x="4370971" y="3349504"/>
            <a:ext cx="660373" cy="492314"/>
          </a:xfrm>
          <a:prstGeom prst="rect">
            <a:avLst/>
          </a:prstGeom>
          <a:noFill/>
        </p:spPr>
        <p:txBody>
          <a:bodyPr anchor="ctr">
            <a:noAutofit/>
          </a:bodyPr>
          <a:lstStyle>
            <a:lvl1pPr algn="ctr">
              <a:lnSpc>
                <a:spcPts val="2295"/>
              </a:lnSpc>
              <a:defRPr sz="2040" b="0">
                <a:solidFill>
                  <a:srgbClr val="2C004B"/>
                </a:solidFill>
              </a:defRPr>
            </a:lvl1pPr>
            <a:lvl2pPr>
              <a:defRPr sz="1122"/>
            </a:lvl2pPr>
            <a:lvl3pPr>
              <a:defRPr sz="918"/>
            </a:lvl3pPr>
            <a:lvl4pPr>
              <a:defRPr sz="816"/>
            </a:lvl4pPr>
            <a:lvl5pPr>
              <a:defRPr sz="816"/>
            </a:lvl5pPr>
          </a:lstStyle>
          <a:p>
            <a:pPr lvl="0"/>
            <a:r>
              <a:rPr lang="en-US"/>
              <a:t>Click to edit Master text styles</a:t>
            </a:r>
          </a:p>
        </p:txBody>
      </p:sp>
      <p:sp>
        <p:nvSpPr>
          <p:cNvPr id="26" name="Text Placeholder 4">
            <a:extLst/>
          </p:cNvPr>
          <p:cNvSpPr>
            <a:spLocks noGrp="1"/>
          </p:cNvSpPr>
          <p:nvPr>
            <p:ph type="body" sz="quarter" idx="37"/>
          </p:nvPr>
        </p:nvSpPr>
        <p:spPr>
          <a:xfrm>
            <a:off x="4370971" y="5162719"/>
            <a:ext cx="660373" cy="492314"/>
          </a:xfrm>
          <a:prstGeom prst="rect">
            <a:avLst/>
          </a:prstGeom>
          <a:noFill/>
        </p:spPr>
        <p:txBody>
          <a:bodyPr anchor="ctr">
            <a:noAutofit/>
          </a:bodyPr>
          <a:lstStyle>
            <a:lvl1pPr algn="ctr">
              <a:lnSpc>
                <a:spcPts val="2295"/>
              </a:lnSpc>
              <a:defRPr sz="2040" b="0">
                <a:solidFill>
                  <a:srgbClr val="2C004B"/>
                </a:solidFill>
              </a:defRPr>
            </a:lvl1pPr>
            <a:lvl2pPr>
              <a:defRPr sz="1122"/>
            </a:lvl2pPr>
            <a:lvl3pPr>
              <a:defRPr sz="918"/>
            </a:lvl3pPr>
            <a:lvl4pPr>
              <a:defRPr sz="816"/>
            </a:lvl4pPr>
            <a:lvl5pPr>
              <a:defRPr sz="816"/>
            </a:lvl5pPr>
          </a:lstStyle>
          <a:p>
            <a:pPr lvl="0"/>
            <a:r>
              <a:rPr lang="en-US"/>
              <a:t>Click to edit Master text styles</a:t>
            </a:r>
          </a:p>
        </p:txBody>
      </p:sp>
      <p:sp>
        <p:nvSpPr>
          <p:cNvPr id="27" name="Text Placeholder 7">
            <a:extLst/>
          </p:cNvPr>
          <p:cNvSpPr>
            <a:spLocks noGrp="1"/>
          </p:cNvSpPr>
          <p:nvPr>
            <p:ph type="body" sz="quarter" idx="38"/>
          </p:nvPr>
        </p:nvSpPr>
        <p:spPr>
          <a:xfrm>
            <a:off x="326428" y="3434163"/>
            <a:ext cx="2808087" cy="3052803"/>
          </a:xfrm>
          <a:prstGeom prst="rect">
            <a:avLst/>
          </a:prstGeom>
        </p:spPr>
        <p:txBody>
          <a:bodyPr>
            <a:noAutofit/>
          </a:bodyPr>
          <a:lstStyle>
            <a:lvl1pPr>
              <a:lnSpc>
                <a:spcPts val="1683"/>
              </a:lnSpc>
              <a:defRPr sz="1428"/>
            </a:lvl1pPr>
            <a:lvl2pPr>
              <a:lnSpc>
                <a:spcPts val="1377"/>
              </a:lnSpc>
              <a:buClr>
                <a:schemeClr val="accent3"/>
              </a:buClr>
              <a:defRPr sz="1224"/>
            </a:lvl2pPr>
            <a:lvl3pPr>
              <a:lnSpc>
                <a:spcPts val="1224"/>
              </a:lnSpc>
              <a:buClr>
                <a:schemeClr val="accent3"/>
              </a:buClr>
              <a:defRPr sz="1122"/>
            </a:lvl3pPr>
            <a:lvl4pPr>
              <a:lnSpc>
                <a:spcPts val="1071"/>
              </a:lnSpc>
              <a:buClr>
                <a:schemeClr val="accent3"/>
              </a:buClr>
              <a:defRPr sz="918"/>
            </a:lvl4pPr>
            <a:lvl5pPr>
              <a:lnSpc>
                <a:spcPct val="100000"/>
              </a:lnSpc>
              <a:defRPr sz="91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itle Placeholder 1">
            <a:extLst/>
          </p:cNvPr>
          <p:cNvSpPr>
            <a:spLocks noGrp="1"/>
          </p:cNvSpPr>
          <p:nvPr>
            <p:ph type="title"/>
          </p:nvPr>
        </p:nvSpPr>
        <p:spPr>
          <a:xfrm>
            <a:off x="312104" y="412872"/>
            <a:ext cx="2037643" cy="1615561"/>
          </a:xfrm>
          <a:prstGeom prst="rect">
            <a:avLst/>
          </a:prstGeom>
        </p:spPr>
        <p:txBody>
          <a:bodyPr rtlCol="0">
            <a:normAutofit/>
          </a:bodyPr>
          <a:lstStyle>
            <a:lvl1pPr>
              <a:defRPr lang="pt-PT" dirty="0">
                <a:solidFill>
                  <a:schemeClr val="bg1"/>
                </a:solidFill>
              </a:defRPr>
            </a:lvl1pPr>
          </a:lstStyle>
          <a:p>
            <a:pPr lvl="0"/>
            <a:r>
              <a:rPr lang="en-US"/>
              <a:t>Click to edit Master title style</a:t>
            </a:r>
            <a:endParaRPr lang="pt-PT" dirty="0"/>
          </a:p>
        </p:txBody>
      </p:sp>
      <p:sp>
        <p:nvSpPr>
          <p:cNvPr id="16" name="Text Placeholder 4">
            <a:extLst/>
          </p:cNvPr>
          <p:cNvSpPr>
            <a:spLocks noGrp="1"/>
          </p:cNvSpPr>
          <p:nvPr>
            <p:ph type="body" sz="quarter" idx="13"/>
          </p:nvPr>
        </p:nvSpPr>
        <p:spPr>
          <a:xfrm>
            <a:off x="5292006" y="841625"/>
            <a:ext cx="3722457" cy="420572"/>
          </a:xfrm>
          <a:prstGeom prst="rect">
            <a:avLst/>
          </a:prstGeom>
          <a:noFill/>
        </p:spPr>
        <p:txBody>
          <a:bodyPr anchor="ctr">
            <a:noAutofit/>
          </a:bodyPr>
          <a:lstStyle>
            <a:lvl1pPr algn="l">
              <a:defRPr sz="1428" b="0">
                <a:solidFill>
                  <a:schemeClr val="tx2"/>
                </a:solidFill>
              </a:defRPr>
            </a:lvl1pPr>
            <a:lvl2pPr>
              <a:defRPr sz="1122"/>
            </a:lvl2pPr>
            <a:lvl3pPr>
              <a:defRPr sz="918"/>
            </a:lvl3pPr>
            <a:lvl4pPr>
              <a:defRPr sz="816"/>
            </a:lvl4pPr>
            <a:lvl5pPr>
              <a:defRPr sz="816"/>
            </a:lvl5pPr>
          </a:lstStyle>
          <a:p>
            <a:pPr lvl="0"/>
            <a:r>
              <a:rPr lang="en-US"/>
              <a:t>Click to edit Master text styles</a:t>
            </a:r>
          </a:p>
        </p:txBody>
      </p:sp>
      <p:sp>
        <p:nvSpPr>
          <p:cNvPr id="17" name="Text Placeholder 7">
            <a:extLst/>
          </p:cNvPr>
          <p:cNvSpPr>
            <a:spLocks noGrp="1"/>
          </p:cNvSpPr>
          <p:nvPr>
            <p:ph type="body" sz="quarter" idx="32"/>
          </p:nvPr>
        </p:nvSpPr>
        <p:spPr>
          <a:xfrm>
            <a:off x="5292006" y="1293669"/>
            <a:ext cx="3722457" cy="1016637"/>
          </a:xfrm>
          <a:prstGeom prst="rect">
            <a:avLst/>
          </a:prstGeom>
        </p:spPr>
        <p:txBody>
          <a:bodyPr>
            <a:noAutofit/>
          </a:bodyPr>
          <a:lstStyle>
            <a:lvl1pPr>
              <a:lnSpc>
                <a:spcPts val="1224"/>
              </a:lnSpc>
              <a:defRPr sz="1122">
                <a:solidFill>
                  <a:schemeClr val="tx1"/>
                </a:solidFill>
              </a:defRPr>
            </a:lvl1pPr>
            <a:lvl2pPr marL="132352" indent="-128708">
              <a:lnSpc>
                <a:spcPts val="1071"/>
              </a:lnSpc>
              <a:buClr>
                <a:schemeClr val="accent3"/>
              </a:buClr>
              <a:defRPr sz="918">
                <a:solidFill>
                  <a:schemeClr val="tx1"/>
                </a:solidFill>
              </a:defRPr>
            </a:lvl2pPr>
            <a:lvl3pPr marL="265918" indent="-133566">
              <a:lnSpc>
                <a:spcPts val="1071"/>
              </a:lnSpc>
              <a:buClr>
                <a:schemeClr val="accent3"/>
              </a:buClr>
              <a:defRPr sz="918">
                <a:solidFill>
                  <a:schemeClr val="tx1"/>
                </a:solidFill>
              </a:defRPr>
            </a:lvl3pPr>
            <a:lvl4pPr marL="389768" indent="-123852">
              <a:lnSpc>
                <a:spcPts val="918"/>
              </a:lnSpc>
              <a:buClr>
                <a:schemeClr val="accent3"/>
              </a:buClr>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Placeholder 4">
            <a:extLst/>
          </p:cNvPr>
          <p:cNvSpPr>
            <a:spLocks noGrp="1"/>
          </p:cNvSpPr>
          <p:nvPr>
            <p:ph type="body" sz="quarter" idx="39"/>
          </p:nvPr>
        </p:nvSpPr>
        <p:spPr>
          <a:xfrm>
            <a:off x="5292006" y="2635300"/>
            <a:ext cx="3722457" cy="420572"/>
          </a:xfrm>
          <a:prstGeom prst="rect">
            <a:avLst/>
          </a:prstGeom>
          <a:noFill/>
        </p:spPr>
        <p:txBody>
          <a:bodyPr anchor="ctr">
            <a:noAutofit/>
          </a:bodyPr>
          <a:lstStyle>
            <a:lvl1pPr algn="l">
              <a:defRPr sz="1428" b="0">
                <a:solidFill>
                  <a:schemeClr val="tx2"/>
                </a:solidFill>
              </a:defRPr>
            </a:lvl1pPr>
            <a:lvl2pPr>
              <a:defRPr sz="1122"/>
            </a:lvl2pPr>
            <a:lvl3pPr>
              <a:defRPr sz="918"/>
            </a:lvl3pPr>
            <a:lvl4pPr>
              <a:defRPr sz="816"/>
            </a:lvl4pPr>
            <a:lvl5pPr>
              <a:defRPr sz="816"/>
            </a:lvl5pPr>
          </a:lstStyle>
          <a:p>
            <a:pPr lvl="0"/>
            <a:r>
              <a:rPr lang="en-US"/>
              <a:t>Click to edit Master text styles</a:t>
            </a:r>
          </a:p>
        </p:txBody>
      </p:sp>
      <p:sp>
        <p:nvSpPr>
          <p:cNvPr id="34" name="Text Placeholder 7">
            <a:extLst/>
          </p:cNvPr>
          <p:cNvSpPr>
            <a:spLocks noGrp="1"/>
          </p:cNvSpPr>
          <p:nvPr>
            <p:ph type="body" sz="quarter" idx="40"/>
          </p:nvPr>
        </p:nvSpPr>
        <p:spPr>
          <a:xfrm>
            <a:off x="5292006" y="3087343"/>
            <a:ext cx="3722457" cy="1016637"/>
          </a:xfrm>
          <a:prstGeom prst="rect">
            <a:avLst/>
          </a:prstGeom>
        </p:spPr>
        <p:txBody>
          <a:bodyPr>
            <a:noAutofit/>
          </a:bodyPr>
          <a:lstStyle>
            <a:lvl1pPr>
              <a:lnSpc>
                <a:spcPts val="1224"/>
              </a:lnSpc>
              <a:defRPr sz="1122">
                <a:solidFill>
                  <a:schemeClr val="tx1"/>
                </a:solidFill>
              </a:defRPr>
            </a:lvl1pPr>
            <a:lvl2pPr marL="132352" indent="-128708">
              <a:lnSpc>
                <a:spcPts val="1071"/>
              </a:lnSpc>
              <a:buClr>
                <a:schemeClr val="accent3"/>
              </a:buClr>
              <a:defRPr sz="918">
                <a:solidFill>
                  <a:schemeClr val="tx1"/>
                </a:solidFill>
              </a:defRPr>
            </a:lvl2pPr>
            <a:lvl3pPr marL="265918" indent="-133566">
              <a:lnSpc>
                <a:spcPts val="1071"/>
              </a:lnSpc>
              <a:buClr>
                <a:schemeClr val="accent3"/>
              </a:buClr>
              <a:defRPr sz="918">
                <a:solidFill>
                  <a:schemeClr val="tx1"/>
                </a:solidFill>
              </a:defRPr>
            </a:lvl3pPr>
            <a:lvl4pPr marL="389768" indent="-123852">
              <a:lnSpc>
                <a:spcPts val="918"/>
              </a:lnSpc>
              <a:buClr>
                <a:schemeClr val="accent3"/>
              </a:buClr>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5" name="Text Placeholder 4">
            <a:extLst/>
          </p:cNvPr>
          <p:cNvSpPr>
            <a:spLocks noGrp="1"/>
          </p:cNvSpPr>
          <p:nvPr>
            <p:ph type="body" sz="quarter" idx="41"/>
          </p:nvPr>
        </p:nvSpPr>
        <p:spPr>
          <a:xfrm>
            <a:off x="5292006" y="4448511"/>
            <a:ext cx="3722457" cy="420572"/>
          </a:xfrm>
          <a:prstGeom prst="rect">
            <a:avLst/>
          </a:prstGeom>
          <a:noFill/>
        </p:spPr>
        <p:txBody>
          <a:bodyPr anchor="ctr">
            <a:noAutofit/>
          </a:bodyPr>
          <a:lstStyle>
            <a:lvl1pPr algn="l">
              <a:defRPr sz="1428" b="0">
                <a:solidFill>
                  <a:schemeClr val="tx2"/>
                </a:solidFill>
              </a:defRPr>
            </a:lvl1pPr>
            <a:lvl2pPr>
              <a:defRPr sz="1122"/>
            </a:lvl2pPr>
            <a:lvl3pPr>
              <a:defRPr sz="918"/>
            </a:lvl3pPr>
            <a:lvl4pPr>
              <a:defRPr sz="816"/>
            </a:lvl4pPr>
            <a:lvl5pPr>
              <a:defRPr sz="816"/>
            </a:lvl5pPr>
          </a:lstStyle>
          <a:p>
            <a:pPr lvl="0"/>
            <a:r>
              <a:rPr lang="en-US"/>
              <a:t>Click to edit Master text styles</a:t>
            </a:r>
          </a:p>
        </p:txBody>
      </p:sp>
      <p:sp>
        <p:nvSpPr>
          <p:cNvPr id="36" name="Text Placeholder 7">
            <a:extLst/>
          </p:cNvPr>
          <p:cNvSpPr>
            <a:spLocks noGrp="1"/>
          </p:cNvSpPr>
          <p:nvPr>
            <p:ph type="body" sz="quarter" idx="42"/>
          </p:nvPr>
        </p:nvSpPr>
        <p:spPr>
          <a:xfrm>
            <a:off x="5292006" y="4900557"/>
            <a:ext cx="3722457" cy="1016637"/>
          </a:xfrm>
          <a:prstGeom prst="rect">
            <a:avLst/>
          </a:prstGeom>
        </p:spPr>
        <p:txBody>
          <a:bodyPr>
            <a:noAutofit/>
          </a:bodyPr>
          <a:lstStyle>
            <a:lvl1pPr>
              <a:lnSpc>
                <a:spcPts val="1224"/>
              </a:lnSpc>
              <a:defRPr sz="1122">
                <a:solidFill>
                  <a:schemeClr val="tx1"/>
                </a:solidFill>
              </a:defRPr>
            </a:lvl1pPr>
            <a:lvl2pPr marL="132352" indent="-128708">
              <a:lnSpc>
                <a:spcPts val="1071"/>
              </a:lnSpc>
              <a:buClr>
                <a:schemeClr val="accent3"/>
              </a:buClr>
              <a:defRPr sz="918">
                <a:solidFill>
                  <a:schemeClr val="tx1"/>
                </a:solidFill>
              </a:defRPr>
            </a:lvl2pPr>
            <a:lvl3pPr marL="265918" indent="-133566">
              <a:lnSpc>
                <a:spcPts val="1071"/>
              </a:lnSpc>
              <a:buClr>
                <a:schemeClr val="accent3"/>
              </a:buClr>
              <a:defRPr sz="918">
                <a:solidFill>
                  <a:schemeClr val="tx1"/>
                </a:solidFill>
              </a:defRPr>
            </a:lvl3pPr>
            <a:lvl4pPr marL="389768" indent="-123852">
              <a:lnSpc>
                <a:spcPts val="918"/>
              </a:lnSpc>
              <a:buClr>
                <a:schemeClr val="accent3"/>
              </a:buClr>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62234387"/>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2"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63BDCBA3-3194-4826-891C-F125D092941C}"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13"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5"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18" name="Picture Placeholder 17">
            <a:extLst/>
          </p:cNvPr>
          <p:cNvSpPr>
            <a:spLocks noGrp="1"/>
          </p:cNvSpPr>
          <p:nvPr>
            <p:ph type="pic" sz="quarter" idx="10"/>
          </p:nvPr>
        </p:nvSpPr>
        <p:spPr>
          <a:xfrm>
            <a:off x="477433" y="1941308"/>
            <a:ext cx="1111173" cy="1704915"/>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19" name="Picture Placeholder 17">
            <a:extLst/>
          </p:cNvPr>
          <p:cNvSpPr>
            <a:spLocks noGrp="1"/>
          </p:cNvSpPr>
          <p:nvPr>
            <p:ph type="pic" sz="quarter" idx="11"/>
          </p:nvPr>
        </p:nvSpPr>
        <p:spPr>
          <a:xfrm>
            <a:off x="4938058" y="1941308"/>
            <a:ext cx="1111173" cy="1704915"/>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20" name="Picture Placeholder 17">
            <a:extLst/>
          </p:cNvPr>
          <p:cNvSpPr>
            <a:spLocks noGrp="1"/>
          </p:cNvSpPr>
          <p:nvPr>
            <p:ph type="pic" sz="quarter" idx="12"/>
          </p:nvPr>
        </p:nvSpPr>
        <p:spPr>
          <a:xfrm>
            <a:off x="477433" y="4466640"/>
            <a:ext cx="1111173" cy="1704915"/>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21" name="Picture Placeholder 17">
            <a:extLst/>
          </p:cNvPr>
          <p:cNvSpPr>
            <a:spLocks noGrp="1"/>
          </p:cNvSpPr>
          <p:nvPr>
            <p:ph type="pic" sz="quarter" idx="13"/>
          </p:nvPr>
        </p:nvSpPr>
        <p:spPr>
          <a:xfrm>
            <a:off x="4938058" y="4466640"/>
            <a:ext cx="1111173" cy="1704915"/>
          </a:xfrm>
          <a:prstGeom prst="rect">
            <a:avLst/>
          </a:prstGeom>
          <a:solidFill>
            <a:srgbClr val="D9D9D9"/>
          </a:solidFill>
        </p:spPr>
        <p:txBody>
          <a:bodyPr rtlCol="0" anchor="ctr">
            <a:normAutofit/>
          </a:bodyPr>
          <a:lstStyle>
            <a:lvl1pPr algn="ctr">
              <a:defRPr/>
            </a:lvl1pPr>
          </a:lstStyle>
          <a:p>
            <a:pPr lvl="0"/>
            <a:r>
              <a:rPr lang="en-US" noProof="0"/>
              <a:t>Click icon to add picture</a:t>
            </a:r>
            <a:endParaRPr lang="pt-PT" noProof="0"/>
          </a:p>
        </p:txBody>
      </p:sp>
      <p:sp>
        <p:nvSpPr>
          <p:cNvPr id="11" name="Title Placeholder 1">
            <a:extLst/>
          </p:cNvPr>
          <p:cNvSpPr>
            <a:spLocks noGrp="1"/>
          </p:cNvSpPr>
          <p:nvPr>
            <p:ph type="title"/>
          </p:nvPr>
        </p:nvSpPr>
        <p:spPr>
          <a:xfrm>
            <a:off x="312104" y="412872"/>
            <a:ext cx="8427416" cy="880792"/>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7" name="Text Placeholder 7">
            <a:extLst/>
          </p:cNvPr>
          <p:cNvSpPr>
            <a:spLocks noGrp="1"/>
          </p:cNvSpPr>
          <p:nvPr>
            <p:ph type="body" sz="quarter" idx="32"/>
          </p:nvPr>
        </p:nvSpPr>
        <p:spPr>
          <a:xfrm>
            <a:off x="1688733" y="1941308"/>
            <a:ext cx="2864040" cy="1704915"/>
          </a:xfrm>
          <a:prstGeom prst="rect">
            <a:avLst/>
          </a:prstGeom>
        </p:spPr>
        <p:txBody>
          <a:bodyPr>
            <a:noAutofit/>
          </a:bodyPr>
          <a:lstStyle>
            <a:lvl1pPr>
              <a:lnSpc>
                <a:spcPts val="1224"/>
              </a:lnSpc>
              <a:defRPr sz="1122">
                <a:solidFill>
                  <a:schemeClr val="tx1"/>
                </a:solidFill>
              </a:defRPr>
            </a:lvl1pPr>
            <a:lvl2pPr marL="132352" indent="-128708">
              <a:lnSpc>
                <a:spcPts val="1071"/>
              </a:lnSpc>
              <a:buClr>
                <a:schemeClr val="accent1"/>
              </a:buClr>
              <a:defRPr sz="918">
                <a:solidFill>
                  <a:schemeClr val="tx1"/>
                </a:solidFill>
              </a:defRPr>
            </a:lvl2pPr>
            <a:lvl3pPr marL="265918" indent="-133566">
              <a:lnSpc>
                <a:spcPts val="1071"/>
              </a:lnSpc>
              <a:buClr>
                <a:schemeClr val="accent1"/>
              </a:buClr>
              <a:defRPr sz="918">
                <a:solidFill>
                  <a:schemeClr val="tx1"/>
                </a:solidFill>
              </a:defRPr>
            </a:lvl3pPr>
            <a:lvl4pPr marL="389768" indent="-123852">
              <a:lnSpc>
                <a:spcPts val="918"/>
              </a:lnSpc>
              <a:buClr>
                <a:schemeClr val="accent1"/>
              </a:buClr>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Text Placeholder 7">
            <a:extLst/>
          </p:cNvPr>
          <p:cNvSpPr>
            <a:spLocks noGrp="1"/>
          </p:cNvSpPr>
          <p:nvPr>
            <p:ph type="body" sz="quarter" idx="33"/>
          </p:nvPr>
        </p:nvSpPr>
        <p:spPr>
          <a:xfrm>
            <a:off x="6150426" y="1941308"/>
            <a:ext cx="2864040" cy="1704915"/>
          </a:xfrm>
          <a:prstGeom prst="rect">
            <a:avLst/>
          </a:prstGeom>
        </p:spPr>
        <p:txBody>
          <a:bodyPr>
            <a:noAutofit/>
          </a:bodyPr>
          <a:lstStyle>
            <a:lvl1pPr>
              <a:lnSpc>
                <a:spcPts val="1224"/>
              </a:lnSpc>
              <a:defRPr sz="1122">
                <a:solidFill>
                  <a:schemeClr val="tx1"/>
                </a:solidFill>
              </a:defRPr>
            </a:lvl1pPr>
            <a:lvl2pPr marL="132352" indent="-128708">
              <a:lnSpc>
                <a:spcPts val="1071"/>
              </a:lnSpc>
              <a:buClr>
                <a:schemeClr val="accent1"/>
              </a:buClr>
              <a:defRPr sz="918">
                <a:solidFill>
                  <a:schemeClr val="tx1"/>
                </a:solidFill>
              </a:defRPr>
            </a:lvl2pPr>
            <a:lvl3pPr marL="265918" indent="-133566">
              <a:lnSpc>
                <a:spcPts val="1071"/>
              </a:lnSpc>
              <a:buClr>
                <a:schemeClr val="accent1"/>
              </a:buClr>
              <a:defRPr sz="918">
                <a:solidFill>
                  <a:schemeClr val="tx1"/>
                </a:solidFill>
              </a:defRPr>
            </a:lvl3pPr>
            <a:lvl4pPr marL="389768" indent="-123852">
              <a:lnSpc>
                <a:spcPts val="918"/>
              </a:lnSpc>
              <a:buClr>
                <a:schemeClr val="accent1"/>
              </a:buClr>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7" name="Text Placeholder 7">
            <a:extLst/>
          </p:cNvPr>
          <p:cNvSpPr>
            <a:spLocks noGrp="1"/>
          </p:cNvSpPr>
          <p:nvPr>
            <p:ph type="body" sz="quarter" idx="34"/>
          </p:nvPr>
        </p:nvSpPr>
        <p:spPr>
          <a:xfrm>
            <a:off x="1688733" y="4466640"/>
            <a:ext cx="2864040" cy="1704915"/>
          </a:xfrm>
          <a:prstGeom prst="rect">
            <a:avLst/>
          </a:prstGeom>
        </p:spPr>
        <p:txBody>
          <a:bodyPr>
            <a:noAutofit/>
          </a:bodyPr>
          <a:lstStyle>
            <a:lvl1pPr>
              <a:lnSpc>
                <a:spcPts val="1224"/>
              </a:lnSpc>
              <a:defRPr sz="1122">
                <a:solidFill>
                  <a:schemeClr val="tx1"/>
                </a:solidFill>
              </a:defRPr>
            </a:lvl1pPr>
            <a:lvl2pPr marL="132352" indent="-128708">
              <a:lnSpc>
                <a:spcPts val="1071"/>
              </a:lnSpc>
              <a:buClr>
                <a:schemeClr val="accent1"/>
              </a:buClr>
              <a:defRPr sz="918">
                <a:solidFill>
                  <a:schemeClr val="tx1"/>
                </a:solidFill>
              </a:defRPr>
            </a:lvl2pPr>
            <a:lvl3pPr marL="265918" indent="-133566">
              <a:lnSpc>
                <a:spcPts val="1071"/>
              </a:lnSpc>
              <a:buClr>
                <a:schemeClr val="accent1"/>
              </a:buClr>
              <a:defRPr sz="918">
                <a:solidFill>
                  <a:schemeClr val="tx1"/>
                </a:solidFill>
              </a:defRPr>
            </a:lvl3pPr>
            <a:lvl4pPr marL="389768" indent="-123852">
              <a:lnSpc>
                <a:spcPts val="918"/>
              </a:lnSpc>
              <a:buClr>
                <a:schemeClr val="accent1"/>
              </a:buClr>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8" name="Text Placeholder 7">
            <a:extLst/>
          </p:cNvPr>
          <p:cNvSpPr>
            <a:spLocks noGrp="1"/>
          </p:cNvSpPr>
          <p:nvPr>
            <p:ph type="body" sz="quarter" idx="35"/>
          </p:nvPr>
        </p:nvSpPr>
        <p:spPr>
          <a:xfrm>
            <a:off x="6150426" y="4466640"/>
            <a:ext cx="2864040" cy="1704915"/>
          </a:xfrm>
          <a:prstGeom prst="rect">
            <a:avLst/>
          </a:prstGeom>
        </p:spPr>
        <p:txBody>
          <a:bodyPr>
            <a:noAutofit/>
          </a:bodyPr>
          <a:lstStyle>
            <a:lvl1pPr>
              <a:lnSpc>
                <a:spcPts val="1224"/>
              </a:lnSpc>
              <a:defRPr sz="1122">
                <a:solidFill>
                  <a:schemeClr val="tx1"/>
                </a:solidFill>
              </a:defRPr>
            </a:lvl1pPr>
            <a:lvl2pPr marL="132352" indent="-128708">
              <a:lnSpc>
                <a:spcPts val="1071"/>
              </a:lnSpc>
              <a:buClr>
                <a:schemeClr val="accent1"/>
              </a:buClr>
              <a:defRPr sz="918">
                <a:solidFill>
                  <a:schemeClr val="tx1"/>
                </a:solidFill>
              </a:defRPr>
            </a:lvl2pPr>
            <a:lvl3pPr marL="265918" indent="-133566">
              <a:lnSpc>
                <a:spcPts val="1071"/>
              </a:lnSpc>
              <a:buClr>
                <a:schemeClr val="accent1"/>
              </a:buClr>
              <a:defRPr sz="918">
                <a:solidFill>
                  <a:schemeClr val="tx1"/>
                </a:solidFill>
              </a:defRPr>
            </a:lvl3pPr>
            <a:lvl4pPr marL="389768" indent="-123852">
              <a:lnSpc>
                <a:spcPts val="918"/>
              </a:lnSpc>
              <a:buClr>
                <a:schemeClr val="accent1"/>
              </a:buClr>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844782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99492" y="2172840"/>
            <a:ext cx="7927579" cy="1499289"/>
          </a:xfrm>
        </p:spPr>
        <p:txBody>
          <a:bodyPr/>
          <a:lstStyle/>
          <a:p>
            <a:r>
              <a:rPr lang="en-US"/>
              <a:t>Click to edit Master title style</a:t>
            </a:r>
          </a:p>
        </p:txBody>
      </p:sp>
      <p:sp>
        <p:nvSpPr>
          <p:cNvPr id="3" name="Subtitle 2"/>
          <p:cNvSpPr>
            <a:spLocks noGrp="1"/>
          </p:cNvSpPr>
          <p:nvPr>
            <p:ph type="subTitle" idx="1"/>
          </p:nvPr>
        </p:nvSpPr>
        <p:spPr>
          <a:xfrm>
            <a:off x="1398985" y="3963564"/>
            <a:ext cx="6528594" cy="1787490"/>
          </a:xfrm>
        </p:spPr>
        <p:txBody>
          <a:bodyPr/>
          <a:lstStyle>
            <a:lvl1pPr marL="0" indent="0" algn="ctr">
              <a:buNone/>
              <a:defRPr>
                <a:solidFill>
                  <a:schemeClr val="tx1">
                    <a:tint val="75000"/>
                  </a:schemeClr>
                </a:solidFill>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66328" y="6482890"/>
            <a:ext cx="2176198" cy="373473"/>
          </a:xfrm>
          <a:prstGeom prst="rect">
            <a:avLst/>
          </a:prstGeom>
        </p:spPr>
        <p:txBody>
          <a:bodyPr/>
          <a:lstStyle>
            <a:lvl1pPr defTabSz="794759" fontAlgn="auto">
              <a:spcBef>
                <a:spcPts val="0"/>
              </a:spcBef>
              <a:spcAft>
                <a:spcPts val="0"/>
              </a:spcAft>
              <a:defRPr>
                <a:latin typeface="+mn-lt"/>
                <a:cs typeface="+mn-cs"/>
              </a:defRPr>
            </a:lvl1pPr>
          </a:lstStyle>
          <a:p>
            <a:pPr>
              <a:defRPr/>
            </a:pPr>
            <a:fld id="{0174D395-6511-45E7-9D38-4EAE4667E08E}" type="datetimeFigureOut">
              <a:rPr lang="en-US"/>
              <a:pPr>
                <a:defRPr/>
              </a:pPr>
              <a:t>2/3/2019</a:t>
            </a:fld>
            <a:endParaRPr lang="en-US"/>
          </a:p>
        </p:txBody>
      </p:sp>
      <p:sp>
        <p:nvSpPr>
          <p:cNvPr id="5" name="Footer Placeholder 4"/>
          <p:cNvSpPr>
            <a:spLocks noGrp="1"/>
          </p:cNvSpPr>
          <p:nvPr>
            <p:ph type="ftr" sz="quarter" idx="11"/>
          </p:nvPr>
        </p:nvSpPr>
        <p:spPr>
          <a:xfrm>
            <a:off x="3186576" y="6482890"/>
            <a:ext cx="2953412" cy="373473"/>
          </a:xfrm>
          <a:prstGeom prst="rect">
            <a:avLst/>
          </a:prstGeom>
        </p:spPr>
        <p:txBody>
          <a:bodyPr/>
          <a:lstStyle>
            <a:lvl1pPr defTabSz="794759" fontAlgn="auto">
              <a:spcBef>
                <a:spcPts val="0"/>
              </a:spcBef>
              <a:spcAft>
                <a:spcPts val="0"/>
              </a:spcAft>
              <a:defRPr>
                <a:latin typeface="+mn-lt"/>
                <a:cs typeface="+mn-cs"/>
              </a:defRPr>
            </a:lvl1pPr>
          </a:lstStyle>
          <a:p>
            <a:pPr>
              <a:defRPr/>
            </a:pPr>
            <a:endParaRPr lang="en-US"/>
          </a:p>
        </p:txBody>
      </p:sp>
      <p:sp>
        <p:nvSpPr>
          <p:cNvPr id="6" name="Slide Number Placeholder 5"/>
          <p:cNvSpPr>
            <a:spLocks noGrp="1"/>
          </p:cNvSpPr>
          <p:nvPr>
            <p:ph type="sldNum" sz="quarter" idx="12"/>
          </p:nvPr>
        </p:nvSpPr>
        <p:spPr>
          <a:xfrm>
            <a:off x="6684037" y="6482890"/>
            <a:ext cx="2176198" cy="373473"/>
          </a:xfrm>
          <a:prstGeom prst="rect">
            <a:avLst/>
          </a:prstGeom>
        </p:spPr>
        <p:txBody>
          <a:bodyPr/>
          <a:lstStyle>
            <a:lvl1pPr defTabSz="794759" fontAlgn="auto">
              <a:spcBef>
                <a:spcPts val="0"/>
              </a:spcBef>
              <a:spcAft>
                <a:spcPts val="0"/>
              </a:spcAft>
              <a:defRPr>
                <a:latin typeface="+mn-lt"/>
                <a:cs typeface="+mn-cs"/>
              </a:defRPr>
            </a:lvl1pPr>
          </a:lstStyle>
          <a:p>
            <a:pPr>
              <a:defRPr/>
            </a:pPr>
            <a:fld id="{1FCC0868-4EBF-4135-8F82-68D98041EA62}" type="slidenum">
              <a:rPr lang="en-US"/>
              <a:pPr>
                <a:defRPr/>
              </a:pPr>
              <a:t>‹#›</a:t>
            </a:fld>
            <a:endParaRPr lang="en-US"/>
          </a:p>
        </p:txBody>
      </p:sp>
    </p:spTree>
    <p:extLst>
      <p:ext uri="{BB962C8B-B14F-4D97-AF65-F5344CB8AC3E}">
        <p14:creationId xmlns:p14="http://schemas.microsoft.com/office/powerpoint/2010/main" val="4244849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0" name="Freeform: Shape 21">
            <a:extLst/>
          </p:cNvPr>
          <p:cNvSpPr>
            <a:spLocks/>
          </p:cNvSpPr>
          <p:nvPr userDrawn="1"/>
        </p:nvSpPr>
        <p:spPr bwMode="auto">
          <a:xfrm>
            <a:off x="2" y="0"/>
            <a:ext cx="4830059" cy="6994525"/>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extLst>
        </p:spPr>
        <p:txBody>
          <a:bodyPr lIns="69941" tIns="34972" rIns="69941" bIns="34972"/>
          <a:lstStyle/>
          <a:p>
            <a:pPr defTabSz="794759" fontAlgn="auto">
              <a:spcBef>
                <a:spcPts val="0"/>
              </a:spcBef>
              <a:spcAft>
                <a:spcPts val="0"/>
              </a:spcAft>
              <a:defRPr/>
            </a:pPr>
            <a:endParaRPr lang="pt-PT" sz="1836">
              <a:latin typeface="+mn-lt"/>
              <a:cs typeface="+mn-cs"/>
            </a:endParaRPr>
          </a:p>
        </p:txBody>
      </p:sp>
      <p:sp>
        <p:nvSpPr>
          <p:cNvPr id="11" name="Freeform 26">
            <a:extLst/>
          </p:cNvPr>
          <p:cNvSpPr>
            <a:spLocks/>
          </p:cNvSpPr>
          <p:nvPr userDrawn="1"/>
        </p:nvSpPr>
        <p:spPr bwMode="auto">
          <a:xfrm>
            <a:off x="4350777" y="4796863"/>
            <a:ext cx="317362" cy="345409"/>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extLst>
        </p:spPr>
        <p:txBody>
          <a:bodyPr lIns="69941" tIns="34972" rIns="69941" bIns="34972"/>
          <a:lstStyle/>
          <a:p>
            <a:pPr defTabSz="794759" fontAlgn="auto">
              <a:spcBef>
                <a:spcPts val="0"/>
              </a:spcBef>
              <a:spcAft>
                <a:spcPts val="0"/>
              </a:spcAft>
              <a:defRPr/>
            </a:pPr>
            <a:endParaRPr lang="pt-PT" sz="1836" b="1">
              <a:latin typeface="+mn-lt"/>
              <a:cs typeface="+mn-cs"/>
            </a:endParaRPr>
          </a:p>
        </p:txBody>
      </p:sp>
      <p:sp>
        <p:nvSpPr>
          <p:cNvPr id="12" name="Freeform 27">
            <a:extLst/>
          </p:cNvPr>
          <p:cNvSpPr>
            <a:spLocks/>
          </p:cNvSpPr>
          <p:nvPr userDrawn="1"/>
        </p:nvSpPr>
        <p:spPr bwMode="auto">
          <a:xfrm>
            <a:off x="4185621" y="4546443"/>
            <a:ext cx="482520" cy="548336"/>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extLst>
        </p:spPr>
        <p:txBody>
          <a:bodyPr lIns="69941" tIns="34972" rIns="69941" bIns="34972"/>
          <a:lstStyle/>
          <a:p>
            <a:pPr defTabSz="794759" fontAlgn="auto">
              <a:spcBef>
                <a:spcPts val="0"/>
              </a:spcBef>
              <a:spcAft>
                <a:spcPts val="0"/>
              </a:spcAft>
              <a:defRPr/>
            </a:pPr>
            <a:endParaRPr lang="pt-PT" sz="1836" b="1">
              <a:latin typeface="+mn-lt"/>
              <a:cs typeface="+mn-cs"/>
            </a:endParaRPr>
          </a:p>
        </p:txBody>
      </p:sp>
      <p:sp>
        <p:nvSpPr>
          <p:cNvPr id="13"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7BE33E5A-B57E-425C-B59A-D50CFE18743F}"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14"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chemeClr val="bg1"/>
                </a:solidFill>
                <a:latin typeface="+mj-lt"/>
              </a:rPr>
              <a:t>Presentation Title | Author | Date</a:t>
            </a:r>
          </a:p>
        </p:txBody>
      </p:sp>
      <p:sp>
        <p:nvSpPr>
          <p:cNvPr id="23"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1"/>
                </a:solidFill>
                <a:latin typeface="+mn-lt"/>
              </a:rPr>
              <a:t>© 2017 Capgemini. All rights reserved.</a:t>
            </a:r>
          </a:p>
        </p:txBody>
      </p:sp>
      <p:sp>
        <p:nvSpPr>
          <p:cNvPr id="15" name="Text Placeholder 4">
            <a:extLst/>
          </p:cNvPr>
          <p:cNvSpPr>
            <a:spLocks noGrp="1"/>
          </p:cNvSpPr>
          <p:nvPr>
            <p:ph type="body" sz="quarter" idx="29"/>
          </p:nvPr>
        </p:nvSpPr>
        <p:spPr>
          <a:xfrm>
            <a:off x="5077986" y="675342"/>
            <a:ext cx="3735880" cy="420572"/>
          </a:xfrm>
          <a:prstGeom prst="rect">
            <a:avLst/>
          </a:prstGeom>
          <a:noFill/>
        </p:spPr>
        <p:txBody>
          <a:bodyPr anchor="ctr">
            <a:noAutofit/>
          </a:bodyPr>
          <a:lstStyle>
            <a:lvl1pPr algn="l">
              <a:lnSpc>
                <a:spcPts val="2295"/>
              </a:lnSpc>
              <a:defRPr sz="2040" b="0">
                <a:solidFill>
                  <a:srgbClr val="12ABDB"/>
                </a:solidFill>
              </a:defRPr>
            </a:lvl1pPr>
            <a:lvl2pPr>
              <a:defRPr sz="1122"/>
            </a:lvl2pPr>
            <a:lvl3pPr>
              <a:defRPr sz="918"/>
            </a:lvl3pPr>
            <a:lvl4pPr>
              <a:defRPr sz="816"/>
            </a:lvl4pPr>
            <a:lvl5pPr>
              <a:defRPr sz="816"/>
            </a:lvl5pPr>
          </a:lstStyle>
          <a:p>
            <a:pPr lvl="0"/>
            <a:r>
              <a:rPr lang="en-US"/>
              <a:t>Click to edit Master text styles</a:t>
            </a:r>
          </a:p>
        </p:txBody>
      </p:sp>
      <p:sp>
        <p:nvSpPr>
          <p:cNvPr id="16" name="Text Placeholder 4">
            <a:extLst/>
          </p:cNvPr>
          <p:cNvSpPr>
            <a:spLocks noGrp="1"/>
          </p:cNvSpPr>
          <p:nvPr>
            <p:ph type="body" sz="quarter" idx="30"/>
          </p:nvPr>
        </p:nvSpPr>
        <p:spPr>
          <a:xfrm>
            <a:off x="5077986" y="4461378"/>
            <a:ext cx="3735880" cy="420572"/>
          </a:xfrm>
          <a:prstGeom prst="rect">
            <a:avLst/>
          </a:prstGeom>
          <a:noFill/>
        </p:spPr>
        <p:txBody>
          <a:bodyPr anchor="ctr">
            <a:noAutofit/>
          </a:bodyPr>
          <a:lstStyle>
            <a:lvl1pPr algn="l">
              <a:lnSpc>
                <a:spcPts val="2295"/>
              </a:lnSpc>
              <a:defRPr sz="2040" b="0">
                <a:solidFill>
                  <a:srgbClr val="12ABDB"/>
                </a:solidFill>
              </a:defRPr>
            </a:lvl1pPr>
            <a:lvl2pPr>
              <a:defRPr sz="1122"/>
            </a:lvl2pPr>
            <a:lvl3pPr>
              <a:defRPr sz="918"/>
            </a:lvl3pPr>
            <a:lvl4pPr>
              <a:defRPr sz="816"/>
            </a:lvl4pPr>
            <a:lvl5pPr>
              <a:defRPr sz="816"/>
            </a:lvl5pPr>
          </a:lstStyle>
          <a:p>
            <a:pPr lvl="0"/>
            <a:r>
              <a:rPr lang="en-US"/>
              <a:t>Click to edit Master text styles</a:t>
            </a:r>
          </a:p>
        </p:txBody>
      </p:sp>
      <p:sp>
        <p:nvSpPr>
          <p:cNvPr id="17" name="Text Placeholder 7">
            <a:extLst/>
          </p:cNvPr>
          <p:cNvSpPr>
            <a:spLocks noGrp="1"/>
          </p:cNvSpPr>
          <p:nvPr>
            <p:ph type="body" sz="quarter" idx="31"/>
          </p:nvPr>
        </p:nvSpPr>
        <p:spPr>
          <a:xfrm>
            <a:off x="5077989" y="4906469"/>
            <a:ext cx="3735881" cy="1751284"/>
          </a:xfrm>
          <a:prstGeom prst="rect">
            <a:avLst/>
          </a:prstGeom>
        </p:spPr>
        <p:txBody>
          <a:bodyPr>
            <a:noAutofit/>
          </a:bodyPr>
          <a:lstStyle>
            <a:lvl1pPr>
              <a:lnSpc>
                <a:spcPts val="1224"/>
              </a:lnSpc>
              <a:defRPr sz="1122"/>
            </a:lvl1pPr>
            <a:lvl2pPr marL="132352" indent="-128708">
              <a:lnSpc>
                <a:spcPts val="1071"/>
              </a:lnSpc>
              <a:defRPr sz="918"/>
            </a:lvl2pPr>
            <a:lvl3pPr marL="265918" indent="-133566">
              <a:lnSpc>
                <a:spcPts val="918"/>
              </a:lnSpc>
              <a:defRPr sz="816"/>
            </a:lvl3pPr>
            <a:lvl4pPr marL="309628" indent="-88640">
              <a:lnSpc>
                <a:spcPts val="841"/>
              </a:lnSpc>
              <a:defRPr sz="816"/>
            </a:lvl4pPr>
            <a:lvl5pPr>
              <a:lnSpc>
                <a:spcPct val="100000"/>
              </a:lnSpc>
              <a:defRPr sz="91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7">
            <a:extLst/>
          </p:cNvPr>
          <p:cNvSpPr>
            <a:spLocks noGrp="1"/>
          </p:cNvSpPr>
          <p:nvPr>
            <p:ph type="body" sz="quarter" idx="32"/>
          </p:nvPr>
        </p:nvSpPr>
        <p:spPr>
          <a:xfrm>
            <a:off x="5077984" y="1290927"/>
            <a:ext cx="1515909" cy="1079440"/>
          </a:xfrm>
          <a:prstGeom prst="rect">
            <a:avLst/>
          </a:prstGeom>
        </p:spPr>
        <p:txBody>
          <a:bodyPr>
            <a:noAutofit/>
          </a:bodyPr>
          <a:lstStyle>
            <a:lvl1pPr>
              <a:lnSpc>
                <a:spcPts val="1071"/>
              </a:lnSpc>
              <a:defRPr sz="918"/>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19" name="Text Placeholder 7">
            <a:extLst/>
          </p:cNvPr>
          <p:cNvSpPr>
            <a:spLocks noGrp="1"/>
          </p:cNvSpPr>
          <p:nvPr>
            <p:ph type="body" sz="quarter" idx="33"/>
          </p:nvPr>
        </p:nvSpPr>
        <p:spPr>
          <a:xfrm>
            <a:off x="7246672" y="1290927"/>
            <a:ext cx="1515909" cy="1079440"/>
          </a:xfrm>
          <a:prstGeom prst="rect">
            <a:avLst/>
          </a:prstGeom>
        </p:spPr>
        <p:txBody>
          <a:bodyPr>
            <a:noAutofit/>
          </a:bodyPr>
          <a:lstStyle>
            <a:lvl1pPr>
              <a:lnSpc>
                <a:spcPts val="1071"/>
              </a:lnSpc>
              <a:defRPr sz="918"/>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20" name="Text Placeholder 7">
            <a:extLst/>
          </p:cNvPr>
          <p:cNvSpPr>
            <a:spLocks noGrp="1"/>
          </p:cNvSpPr>
          <p:nvPr>
            <p:ph type="body" sz="quarter" idx="34"/>
          </p:nvPr>
        </p:nvSpPr>
        <p:spPr>
          <a:xfrm>
            <a:off x="5077984" y="2504429"/>
            <a:ext cx="1515909" cy="1079440"/>
          </a:xfrm>
          <a:prstGeom prst="rect">
            <a:avLst/>
          </a:prstGeom>
        </p:spPr>
        <p:txBody>
          <a:bodyPr>
            <a:noAutofit/>
          </a:bodyPr>
          <a:lstStyle>
            <a:lvl1pPr>
              <a:lnSpc>
                <a:spcPts val="1071"/>
              </a:lnSpc>
              <a:defRPr sz="918"/>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21" name="Text Placeholder 7">
            <a:extLst/>
          </p:cNvPr>
          <p:cNvSpPr>
            <a:spLocks noGrp="1"/>
          </p:cNvSpPr>
          <p:nvPr>
            <p:ph type="body" sz="quarter" idx="35"/>
          </p:nvPr>
        </p:nvSpPr>
        <p:spPr>
          <a:xfrm>
            <a:off x="7246672" y="2504429"/>
            <a:ext cx="1515909" cy="1079440"/>
          </a:xfrm>
          <a:prstGeom prst="rect">
            <a:avLst/>
          </a:prstGeom>
        </p:spPr>
        <p:txBody>
          <a:bodyPr>
            <a:noAutofit/>
          </a:bodyPr>
          <a:lstStyle>
            <a:lvl1pPr>
              <a:lnSpc>
                <a:spcPts val="1071"/>
              </a:lnSpc>
              <a:defRPr sz="918"/>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25" name="Text Placeholder 7">
            <a:extLst/>
          </p:cNvPr>
          <p:cNvSpPr>
            <a:spLocks noGrp="1"/>
          </p:cNvSpPr>
          <p:nvPr>
            <p:ph type="body" sz="quarter" idx="36"/>
          </p:nvPr>
        </p:nvSpPr>
        <p:spPr>
          <a:xfrm>
            <a:off x="315702" y="4966009"/>
            <a:ext cx="2558139" cy="1110496"/>
          </a:xfrm>
          <a:prstGeom prst="rect">
            <a:avLst/>
          </a:prstGeom>
        </p:spPr>
        <p:txBody>
          <a:bodyPr anchor="b">
            <a:noAutofit/>
          </a:bodyPr>
          <a:lstStyle>
            <a:lvl1pPr>
              <a:lnSpc>
                <a:spcPts val="1224"/>
              </a:lnSpc>
              <a:spcAft>
                <a:spcPts val="0"/>
              </a:spcAft>
              <a:defRPr sz="1122">
                <a:solidFill>
                  <a:schemeClr val="bg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Tree>
    <p:extLst>
      <p:ext uri="{BB962C8B-B14F-4D97-AF65-F5344CB8AC3E}">
        <p14:creationId xmlns:p14="http://schemas.microsoft.com/office/powerpoint/2010/main" val="325914520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with Shapes - Layout4">
    <p:spTree>
      <p:nvGrpSpPr>
        <p:cNvPr id="1" name=""/>
        <p:cNvGrpSpPr/>
        <p:nvPr/>
      </p:nvGrpSpPr>
      <p:grpSpPr>
        <a:xfrm>
          <a:off x="0" y="0"/>
          <a:ext cx="0" cy="0"/>
          <a:chOff x="0" y="0"/>
          <a:chExt cx="0" cy="0"/>
        </a:xfrm>
      </p:grpSpPr>
      <p:pic>
        <p:nvPicPr>
          <p:cNvPr id="10" name="Graphic 15"/>
          <p:cNvPicPr>
            <a:picLocks noChangeAspect="1"/>
          </p:cNvPicPr>
          <p:nvPr userDrawn="1"/>
        </p:nvPicPr>
        <p:blipFill>
          <a:blip r:embed="rId2" cstate="print"/>
          <a:srcRect t="9061"/>
          <a:stretch>
            <a:fillRect/>
          </a:stretch>
        </p:blipFill>
        <p:spPr bwMode="auto">
          <a:xfrm>
            <a:off x="2" y="1"/>
            <a:ext cx="5147421" cy="6359837"/>
          </a:xfrm>
          <a:prstGeom prst="rect">
            <a:avLst/>
          </a:prstGeom>
          <a:noFill/>
          <a:ln w="9525">
            <a:noFill/>
            <a:miter lim="800000"/>
            <a:headEnd/>
            <a:tailEnd/>
          </a:ln>
        </p:spPr>
      </p:pic>
      <p:sp>
        <p:nvSpPr>
          <p:cNvPr id="12"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0B35F8D9-C623-4715-8B4C-50174801A746}"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13"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3"/>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5"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19" name="Text Placeholder 7">
            <a:extLst/>
          </p:cNvPr>
          <p:cNvSpPr>
            <a:spLocks noGrp="1"/>
          </p:cNvSpPr>
          <p:nvPr>
            <p:ph type="body" sz="quarter" idx="35"/>
          </p:nvPr>
        </p:nvSpPr>
        <p:spPr>
          <a:xfrm>
            <a:off x="312101" y="2487904"/>
            <a:ext cx="3779108" cy="1028181"/>
          </a:xfrm>
          <a:prstGeom prst="rect">
            <a:avLst/>
          </a:prstGeom>
        </p:spPr>
        <p:txBody>
          <a:bodyPr>
            <a:noAutofit/>
          </a:bodyPr>
          <a:lstStyle>
            <a:lvl1pPr algn="l">
              <a:lnSpc>
                <a:spcPts val="1377"/>
              </a:lnSpc>
              <a:spcAft>
                <a:spcPts val="459"/>
              </a:spcAft>
              <a:defRPr sz="1224">
                <a:solidFill>
                  <a:schemeClr val="bg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20" name="Text Placeholder 7">
            <a:extLst/>
          </p:cNvPr>
          <p:cNvSpPr>
            <a:spLocks noGrp="1"/>
          </p:cNvSpPr>
          <p:nvPr>
            <p:ph type="body" sz="quarter" idx="36"/>
          </p:nvPr>
        </p:nvSpPr>
        <p:spPr>
          <a:xfrm>
            <a:off x="6040388" y="1432895"/>
            <a:ext cx="2974076" cy="535336"/>
          </a:xfrm>
          <a:prstGeom prst="rect">
            <a:avLst/>
          </a:prstGeom>
        </p:spPr>
        <p:txBody>
          <a:bodyPr anchor="ctr">
            <a:noAutofit/>
          </a:bodyPr>
          <a:lstStyle>
            <a:lvl1pPr algn="l">
              <a:lnSpc>
                <a:spcPts val="1224"/>
              </a:lnSpc>
              <a:defRPr sz="1122">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21" name="Text Placeholder 7">
            <a:extLst/>
          </p:cNvPr>
          <p:cNvSpPr>
            <a:spLocks noGrp="1"/>
          </p:cNvSpPr>
          <p:nvPr>
            <p:ph type="body" sz="quarter" idx="37"/>
          </p:nvPr>
        </p:nvSpPr>
        <p:spPr>
          <a:xfrm>
            <a:off x="6040388" y="6036069"/>
            <a:ext cx="2974076" cy="535336"/>
          </a:xfrm>
          <a:prstGeom prst="rect">
            <a:avLst/>
          </a:prstGeom>
        </p:spPr>
        <p:txBody>
          <a:bodyPr anchor="ctr">
            <a:noAutofit/>
          </a:bodyPr>
          <a:lstStyle>
            <a:lvl1pPr algn="l">
              <a:lnSpc>
                <a:spcPts val="1224"/>
              </a:lnSpc>
              <a:defRPr sz="1122">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22" name="Text Placeholder 7">
            <a:extLst/>
          </p:cNvPr>
          <p:cNvSpPr>
            <a:spLocks noGrp="1"/>
          </p:cNvSpPr>
          <p:nvPr>
            <p:ph type="body" sz="quarter" idx="38"/>
          </p:nvPr>
        </p:nvSpPr>
        <p:spPr>
          <a:xfrm>
            <a:off x="6040388" y="5115434"/>
            <a:ext cx="2974076" cy="535336"/>
          </a:xfrm>
          <a:prstGeom prst="rect">
            <a:avLst/>
          </a:prstGeom>
        </p:spPr>
        <p:txBody>
          <a:bodyPr anchor="ctr">
            <a:noAutofit/>
          </a:bodyPr>
          <a:lstStyle>
            <a:lvl1pPr algn="l">
              <a:lnSpc>
                <a:spcPts val="1224"/>
              </a:lnSpc>
              <a:defRPr sz="1122">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23" name="Text Placeholder 7">
            <a:extLst/>
          </p:cNvPr>
          <p:cNvSpPr>
            <a:spLocks noGrp="1"/>
          </p:cNvSpPr>
          <p:nvPr>
            <p:ph type="body" sz="quarter" idx="39"/>
          </p:nvPr>
        </p:nvSpPr>
        <p:spPr>
          <a:xfrm>
            <a:off x="6040388" y="4194795"/>
            <a:ext cx="2974076" cy="535336"/>
          </a:xfrm>
          <a:prstGeom prst="rect">
            <a:avLst/>
          </a:prstGeom>
        </p:spPr>
        <p:txBody>
          <a:bodyPr anchor="ctr">
            <a:noAutofit/>
          </a:bodyPr>
          <a:lstStyle>
            <a:lvl1pPr algn="l">
              <a:lnSpc>
                <a:spcPts val="1224"/>
              </a:lnSpc>
              <a:defRPr sz="1122">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24" name="Text Placeholder 7">
            <a:extLst/>
          </p:cNvPr>
          <p:cNvSpPr>
            <a:spLocks noGrp="1"/>
          </p:cNvSpPr>
          <p:nvPr>
            <p:ph type="body" sz="quarter" idx="40"/>
          </p:nvPr>
        </p:nvSpPr>
        <p:spPr>
          <a:xfrm>
            <a:off x="6040388" y="3274163"/>
            <a:ext cx="2974076" cy="535336"/>
          </a:xfrm>
          <a:prstGeom prst="rect">
            <a:avLst/>
          </a:prstGeom>
        </p:spPr>
        <p:txBody>
          <a:bodyPr anchor="ctr">
            <a:noAutofit/>
          </a:bodyPr>
          <a:lstStyle>
            <a:lvl1pPr algn="l">
              <a:lnSpc>
                <a:spcPts val="1224"/>
              </a:lnSpc>
              <a:defRPr sz="1122">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25" name="Text Placeholder 7">
            <a:extLst/>
          </p:cNvPr>
          <p:cNvSpPr>
            <a:spLocks noGrp="1"/>
          </p:cNvSpPr>
          <p:nvPr>
            <p:ph type="body" sz="quarter" idx="41"/>
          </p:nvPr>
        </p:nvSpPr>
        <p:spPr>
          <a:xfrm>
            <a:off x="6040388" y="2353529"/>
            <a:ext cx="2974076" cy="535336"/>
          </a:xfrm>
          <a:prstGeom prst="rect">
            <a:avLst/>
          </a:prstGeom>
        </p:spPr>
        <p:txBody>
          <a:bodyPr anchor="ctr">
            <a:noAutofit/>
          </a:bodyPr>
          <a:lstStyle>
            <a:lvl1pPr algn="l">
              <a:lnSpc>
                <a:spcPts val="1224"/>
              </a:lnSpc>
              <a:defRPr sz="1122">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11" name="Title Placeholder 1">
            <a:extLst/>
          </p:cNvPr>
          <p:cNvSpPr>
            <a:spLocks noGrp="1"/>
          </p:cNvSpPr>
          <p:nvPr>
            <p:ph type="title"/>
          </p:nvPr>
        </p:nvSpPr>
        <p:spPr>
          <a:xfrm>
            <a:off x="312103" y="1476111"/>
            <a:ext cx="4185929" cy="880792"/>
          </a:xfrm>
          <a:prstGeom prst="rect">
            <a:avLst/>
          </a:prstGeom>
        </p:spPr>
        <p:txBody>
          <a:bodyPr rtlCol="0">
            <a:normAutofit/>
          </a:bodyPr>
          <a:lstStyle>
            <a:lvl1pPr>
              <a:defRPr lang="pt-PT" dirty="0">
                <a:solidFill>
                  <a:schemeClr val="bg1"/>
                </a:solidFill>
              </a:defRPr>
            </a:lvl1pPr>
          </a:lstStyle>
          <a:p>
            <a:pPr lvl="0"/>
            <a:r>
              <a:rPr lang="en-US"/>
              <a:t>Click to edit Master title style</a:t>
            </a:r>
            <a:endParaRPr lang="pt-PT" dirty="0"/>
          </a:p>
        </p:txBody>
      </p:sp>
    </p:spTree>
    <p:extLst>
      <p:ext uri="{BB962C8B-B14F-4D97-AF65-F5344CB8AC3E}">
        <p14:creationId xmlns:p14="http://schemas.microsoft.com/office/powerpoint/2010/main" val="1129622926"/>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columns with signature circle">
    <p:spTree>
      <p:nvGrpSpPr>
        <p:cNvPr id="1" name=""/>
        <p:cNvGrpSpPr/>
        <p:nvPr/>
      </p:nvGrpSpPr>
      <p:grpSpPr>
        <a:xfrm>
          <a:off x="0" y="0"/>
          <a:ext cx="0" cy="0"/>
          <a:chOff x="0" y="0"/>
          <a:chExt cx="0" cy="0"/>
        </a:xfrm>
      </p:grpSpPr>
      <p:sp>
        <p:nvSpPr>
          <p:cNvPr id="12" name="Rectangle 11">
            <a:extLst/>
          </p:cNvPr>
          <p:cNvSpPr/>
          <p:nvPr userDrawn="1"/>
        </p:nvSpPr>
        <p:spPr>
          <a:xfrm>
            <a:off x="764260" y="2763270"/>
            <a:ext cx="2307353" cy="3598727"/>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a:p>
        </p:txBody>
      </p:sp>
      <p:sp>
        <p:nvSpPr>
          <p:cNvPr id="13" name="Rectangle 12">
            <a:extLst/>
          </p:cNvPr>
          <p:cNvSpPr/>
          <p:nvPr userDrawn="1"/>
        </p:nvSpPr>
        <p:spPr>
          <a:xfrm>
            <a:off x="3520130" y="2799971"/>
            <a:ext cx="2307353" cy="3596568"/>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a:p>
        </p:txBody>
      </p:sp>
      <p:sp>
        <p:nvSpPr>
          <p:cNvPr id="14" name="Rectangle 13">
            <a:extLst/>
          </p:cNvPr>
          <p:cNvSpPr/>
          <p:nvPr userDrawn="1"/>
        </p:nvSpPr>
        <p:spPr>
          <a:xfrm>
            <a:off x="6276001" y="2799971"/>
            <a:ext cx="2308972" cy="3596568"/>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a:p>
        </p:txBody>
      </p:sp>
      <p:sp>
        <p:nvSpPr>
          <p:cNvPr id="15" name="Oval 20">
            <a:extLst/>
          </p:cNvPr>
          <p:cNvSpPr/>
          <p:nvPr userDrawn="1"/>
        </p:nvSpPr>
        <p:spPr>
          <a:xfrm>
            <a:off x="6635461" y="1809079"/>
            <a:ext cx="1588431" cy="200121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a:p>
        </p:txBody>
      </p:sp>
      <p:sp>
        <p:nvSpPr>
          <p:cNvPr id="16" name="Oval 20">
            <a:extLst/>
          </p:cNvPr>
          <p:cNvSpPr/>
          <p:nvPr userDrawn="1"/>
        </p:nvSpPr>
        <p:spPr>
          <a:xfrm>
            <a:off x="3879591" y="1809079"/>
            <a:ext cx="1588431" cy="200121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a:p>
        </p:txBody>
      </p:sp>
      <p:sp>
        <p:nvSpPr>
          <p:cNvPr id="17" name="Oval 20">
            <a:extLst/>
          </p:cNvPr>
          <p:cNvSpPr/>
          <p:nvPr userDrawn="1"/>
        </p:nvSpPr>
        <p:spPr>
          <a:xfrm>
            <a:off x="1123721" y="1809079"/>
            <a:ext cx="1588431" cy="200121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2142" b="1" dirty="0"/>
          </a:p>
        </p:txBody>
      </p:sp>
      <p:sp>
        <p:nvSpPr>
          <p:cNvPr id="19"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0112DFB5-93E8-4F75-8C94-DF3A189166AF}"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20"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22"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27" name="Text Placeholder 26">
            <a:extLst/>
          </p:cNvPr>
          <p:cNvSpPr>
            <a:spLocks noGrp="1"/>
          </p:cNvSpPr>
          <p:nvPr>
            <p:ph type="body" sz="quarter" idx="10"/>
          </p:nvPr>
        </p:nvSpPr>
        <p:spPr>
          <a:xfrm>
            <a:off x="1284380" y="2541998"/>
            <a:ext cx="1266615" cy="587735"/>
          </a:xfrm>
          <a:prstGeom prst="rect">
            <a:avLst/>
          </a:prstGeom>
        </p:spPr>
        <p:txBody>
          <a:bodyPr anchor="ctr">
            <a:noAutofit/>
          </a:bodyPr>
          <a:lstStyle>
            <a:lvl1pPr algn="ctr">
              <a:lnSpc>
                <a:spcPts val="2295"/>
              </a:lnSpc>
              <a:defRPr sz="2040" b="1">
                <a:solidFill>
                  <a:schemeClr val="bg1"/>
                </a:solidFill>
              </a:defRPr>
            </a:lvl1pPr>
          </a:lstStyle>
          <a:p>
            <a:pPr lvl="0"/>
            <a:r>
              <a:rPr lang="en-US"/>
              <a:t>Click to edit Master text styles</a:t>
            </a:r>
          </a:p>
        </p:txBody>
      </p:sp>
      <p:sp>
        <p:nvSpPr>
          <p:cNvPr id="28" name="Text Placeholder 26">
            <a:extLst/>
          </p:cNvPr>
          <p:cNvSpPr>
            <a:spLocks noGrp="1"/>
          </p:cNvSpPr>
          <p:nvPr>
            <p:ph type="body" sz="quarter" idx="11"/>
          </p:nvPr>
        </p:nvSpPr>
        <p:spPr>
          <a:xfrm>
            <a:off x="4040704" y="2542530"/>
            <a:ext cx="1266615" cy="587735"/>
          </a:xfrm>
          <a:prstGeom prst="rect">
            <a:avLst/>
          </a:prstGeom>
        </p:spPr>
        <p:txBody>
          <a:bodyPr anchor="ctr">
            <a:noAutofit/>
          </a:bodyPr>
          <a:lstStyle>
            <a:lvl1pPr algn="ctr">
              <a:lnSpc>
                <a:spcPts val="2295"/>
              </a:lnSpc>
              <a:defRPr sz="2040" b="1">
                <a:solidFill>
                  <a:schemeClr val="bg1"/>
                </a:solidFill>
              </a:defRPr>
            </a:lvl1pPr>
          </a:lstStyle>
          <a:p>
            <a:pPr lvl="0"/>
            <a:r>
              <a:rPr lang="en-US"/>
              <a:t>Click to edit Master text styles</a:t>
            </a:r>
          </a:p>
        </p:txBody>
      </p:sp>
      <p:sp>
        <p:nvSpPr>
          <p:cNvPr id="29" name="Text Placeholder 26">
            <a:extLst/>
          </p:cNvPr>
          <p:cNvSpPr>
            <a:spLocks noGrp="1"/>
          </p:cNvSpPr>
          <p:nvPr>
            <p:ph type="body" sz="quarter" idx="12"/>
          </p:nvPr>
        </p:nvSpPr>
        <p:spPr>
          <a:xfrm>
            <a:off x="6797028" y="2514950"/>
            <a:ext cx="1266615" cy="587735"/>
          </a:xfrm>
          <a:prstGeom prst="rect">
            <a:avLst/>
          </a:prstGeom>
        </p:spPr>
        <p:txBody>
          <a:bodyPr anchor="ctr">
            <a:noAutofit/>
          </a:bodyPr>
          <a:lstStyle>
            <a:lvl1pPr algn="ctr">
              <a:lnSpc>
                <a:spcPts val="2295"/>
              </a:lnSpc>
              <a:defRPr sz="2040" b="1">
                <a:solidFill>
                  <a:schemeClr val="bg1"/>
                </a:solidFill>
              </a:defRPr>
            </a:lvl1pPr>
          </a:lstStyle>
          <a:p>
            <a:pPr lvl="0"/>
            <a:r>
              <a:rPr lang="en-US"/>
              <a:t>Click to edit Master text styles</a:t>
            </a:r>
          </a:p>
        </p:txBody>
      </p:sp>
      <p:sp>
        <p:nvSpPr>
          <p:cNvPr id="31" name="Text Placeholder 30">
            <a:extLst/>
          </p:cNvPr>
          <p:cNvSpPr>
            <a:spLocks noGrp="1"/>
          </p:cNvSpPr>
          <p:nvPr>
            <p:ph type="body" sz="quarter" idx="13"/>
          </p:nvPr>
        </p:nvSpPr>
        <p:spPr>
          <a:xfrm>
            <a:off x="870878" y="4084997"/>
            <a:ext cx="2093620" cy="660594"/>
          </a:xfrm>
          <a:prstGeom prst="rect">
            <a:avLst/>
          </a:prstGeom>
        </p:spPr>
        <p:txBody>
          <a:bodyPr/>
          <a:lstStyle>
            <a:lvl1pPr algn="ctr">
              <a:defRPr/>
            </a:lvl1pPr>
            <a:lvl2pPr marL="349698" indent="0">
              <a:buNone/>
              <a:defRPr/>
            </a:lvl2pPr>
          </a:lstStyle>
          <a:p>
            <a:pPr lvl="0"/>
            <a:r>
              <a:rPr lang="en-US"/>
              <a:t>Click to edit Master text styles</a:t>
            </a:r>
          </a:p>
        </p:txBody>
      </p:sp>
      <p:sp>
        <p:nvSpPr>
          <p:cNvPr id="32" name="Text Placeholder 30">
            <a:extLst/>
          </p:cNvPr>
          <p:cNvSpPr>
            <a:spLocks noGrp="1"/>
          </p:cNvSpPr>
          <p:nvPr>
            <p:ph type="body" sz="quarter" idx="14"/>
          </p:nvPr>
        </p:nvSpPr>
        <p:spPr>
          <a:xfrm>
            <a:off x="3627202" y="4084798"/>
            <a:ext cx="2093620" cy="660594"/>
          </a:xfrm>
          <a:prstGeom prst="rect">
            <a:avLst/>
          </a:prstGeom>
        </p:spPr>
        <p:txBody>
          <a:bodyPr/>
          <a:lstStyle>
            <a:lvl1pPr algn="ctr">
              <a:defRPr/>
            </a:lvl1pPr>
            <a:lvl2pPr marL="349698" indent="0">
              <a:buNone/>
              <a:defRPr/>
            </a:lvl2pPr>
          </a:lstStyle>
          <a:p>
            <a:pPr lvl="0"/>
            <a:r>
              <a:rPr lang="en-US"/>
              <a:t>Click to edit Master text styles</a:t>
            </a:r>
          </a:p>
        </p:txBody>
      </p:sp>
      <p:sp>
        <p:nvSpPr>
          <p:cNvPr id="33" name="Text Placeholder 30">
            <a:extLst/>
          </p:cNvPr>
          <p:cNvSpPr>
            <a:spLocks noGrp="1"/>
          </p:cNvSpPr>
          <p:nvPr>
            <p:ph type="body" sz="quarter" idx="15"/>
          </p:nvPr>
        </p:nvSpPr>
        <p:spPr>
          <a:xfrm>
            <a:off x="6383525" y="4084798"/>
            <a:ext cx="2093620" cy="660594"/>
          </a:xfrm>
          <a:prstGeom prst="rect">
            <a:avLst/>
          </a:prstGeom>
        </p:spPr>
        <p:txBody>
          <a:bodyPr/>
          <a:lstStyle>
            <a:lvl1pPr algn="ctr">
              <a:defRPr/>
            </a:lvl1pPr>
            <a:lvl2pPr marL="349698" indent="0">
              <a:buNone/>
              <a:defRPr/>
            </a:lvl2pPr>
          </a:lstStyle>
          <a:p>
            <a:pPr lvl="0"/>
            <a:r>
              <a:rPr lang="en-US"/>
              <a:t>Click to edit Master text styles</a:t>
            </a:r>
          </a:p>
        </p:txBody>
      </p:sp>
      <p:sp>
        <p:nvSpPr>
          <p:cNvPr id="37" name="Text Placeholder 36">
            <a:extLst/>
          </p:cNvPr>
          <p:cNvSpPr>
            <a:spLocks noGrp="1"/>
          </p:cNvSpPr>
          <p:nvPr>
            <p:ph type="body" sz="quarter" idx="16"/>
          </p:nvPr>
        </p:nvSpPr>
        <p:spPr>
          <a:xfrm>
            <a:off x="6383525" y="5040269"/>
            <a:ext cx="2093620" cy="953651"/>
          </a:xfrm>
          <a:prstGeom prst="rect">
            <a:avLst/>
          </a:prstGeom>
        </p:spPr>
        <p:txBody>
          <a:bodyPr>
            <a:normAutofit/>
          </a:bodyPr>
          <a:lstStyle>
            <a:lvl1pPr>
              <a:defRPr sz="1122"/>
            </a:lvl1pPr>
          </a:lstStyle>
          <a:p>
            <a:pPr lvl="0"/>
            <a:r>
              <a:rPr lang="en-US"/>
              <a:t>Click to edit Master text styles</a:t>
            </a:r>
          </a:p>
        </p:txBody>
      </p:sp>
      <p:sp>
        <p:nvSpPr>
          <p:cNvPr id="38" name="Text Placeholder 36">
            <a:extLst/>
          </p:cNvPr>
          <p:cNvSpPr>
            <a:spLocks noGrp="1"/>
          </p:cNvSpPr>
          <p:nvPr>
            <p:ph type="body" sz="quarter" idx="17"/>
          </p:nvPr>
        </p:nvSpPr>
        <p:spPr>
          <a:xfrm>
            <a:off x="3627202" y="5017247"/>
            <a:ext cx="2093620" cy="953651"/>
          </a:xfrm>
          <a:prstGeom prst="rect">
            <a:avLst/>
          </a:prstGeom>
        </p:spPr>
        <p:txBody>
          <a:bodyPr>
            <a:normAutofit/>
          </a:bodyPr>
          <a:lstStyle>
            <a:lvl1pPr>
              <a:defRPr sz="1122"/>
            </a:lvl1pPr>
          </a:lstStyle>
          <a:p>
            <a:pPr lvl="0"/>
            <a:r>
              <a:rPr lang="en-US"/>
              <a:t>Click to edit Master text styles</a:t>
            </a:r>
          </a:p>
        </p:txBody>
      </p:sp>
      <p:sp>
        <p:nvSpPr>
          <p:cNvPr id="39" name="Text Placeholder 36">
            <a:extLst/>
          </p:cNvPr>
          <p:cNvSpPr>
            <a:spLocks noGrp="1"/>
          </p:cNvSpPr>
          <p:nvPr>
            <p:ph type="body" sz="quarter" idx="18"/>
          </p:nvPr>
        </p:nvSpPr>
        <p:spPr>
          <a:xfrm>
            <a:off x="870878" y="5017247"/>
            <a:ext cx="2093620" cy="953651"/>
          </a:xfrm>
          <a:prstGeom prst="rect">
            <a:avLst/>
          </a:prstGeom>
        </p:spPr>
        <p:txBody>
          <a:bodyPr>
            <a:normAutofit/>
          </a:bodyPr>
          <a:lstStyle>
            <a:lvl1pPr>
              <a:defRPr sz="1122"/>
            </a:lvl1pPr>
          </a:lstStyle>
          <a:p>
            <a:pPr lvl="0"/>
            <a:r>
              <a:rPr lang="en-US"/>
              <a:t>Click to edit Master text styles</a:t>
            </a:r>
          </a:p>
        </p:txBody>
      </p:sp>
      <p:sp>
        <p:nvSpPr>
          <p:cNvPr id="18" name="Title Placeholder 1">
            <a:extLst/>
          </p:cNvPr>
          <p:cNvSpPr>
            <a:spLocks noGrp="1"/>
          </p:cNvSpPr>
          <p:nvPr>
            <p:ph type="title"/>
          </p:nvPr>
        </p:nvSpPr>
        <p:spPr>
          <a:xfrm>
            <a:off x="312104" y="412872"/>
            <a:ext cx="8427416" cy="880792"/>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4107705488"/>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with Shapes - Layout5">
    <p:spTree>
      <p:nvGrpSpPr>
        <p:cNvPr id="1" name=""/>
        <p:cNvGrpSpPr/>
        <p:nvPr/>
      </p:nvGrpSpPr>
      <p:grpSpPr>
        <a:xfrm>
          <a:off x="0" y="0"/>
          <a:ext cx="0" cy="0"/>
          <a:chOff x="0" y="0"/>
          <a:chExt cx="0" cy="0"/>
        </a:xfrm>
      </p:grpSpPr>
      <p:sp>
        <p:nvSpPr>
          <p:cNvPr id="13" name="Rectangle 12">
            <a:extLst/>
          </p:cNvPr>
          <p:cNvSpPr/>
          <p:nvPr userDrawn="1"/>
        </p:nvSpPr>
        <p:spPr>
          <a:xfrm>
            <a:off x="0" y="4524853"/>
            <a:ext cx="9326563" cy="24696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pt-PT" sz="1836"/>
          </a:p>
        </p:txBody>
      </p:sp>
      <p:pic>
        <p:nvPicPr>
          <p:cNvPr id="14" name="Graphic 13"/>
          <p:cNvPicPr>
            <a:picLocks noChangeAspect="1"/>
          </p:cNvPicPr>
          <p:nvPr userDrawn="1"/>
        </p:nvPicPr>
        <p:blipFill>
          <a:blip r:embed="rId2" cstate="print"/>
          <a:srcRect r="13306" b="8553"/>
          <a:stretch>
            <a:fillRect/>
          </a:stretch>
        </p:blipFill>
        <p:spPr bwMode="auto">
          <a:xfrm rot="19314106">
            <a:off x="7720322" y="-170546"/>
            <a:ext cx="2694340" cy="5280436"/>
          </a:xfrm>
          <a:prstGeom prst="rect">
            <a:avLst/>
          </a:prstGeom>
          <a:noFill/>
          <a:ln w="9525">
            <a:noFill/>
            <a:miter lim="800000"/>
            <a:headEnd/>
            <a:tailEnd/>
          </a:ln>
        </p:spPr>
      </p:pic>
      <p:sp>
        <p:nvSpPr>
          <p:cNvPr id="16"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45071101-FAD2-41A1-8628-AEF35915F015}"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17"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3"/>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9"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pic>
        <p:nvPicPr>
          <p:cNvPr id="23" name="Graphic 4"/>
          <p:cNvPicPr>
            <a:picLocks noChangeAspect="1"/>
          </p:cNvPicPr>
          <p:nvPr userDrawn="1"/>
        </p:nvPicPr>
        <p:blipFill>
          <a:blip r:embed="rId4" cstate="print"/>
          <a:srcRect l="81836" t="-4713" b="16530"/>
          <a:stretch>
            <a:fillRect/>
          </a:stretch>
        </p:blipFill>
        <p:spPr bwMode="auto">
          <a:xfrm>
            <a:off x="8834328" y="192135"/>
            <a:ext cx="323839" cy="468460"/>
          </a:xfrm>
          <a:prstGeom prst="rect">
            <a:avLst/>
          </a:prstGeom>
          <a:noFill/>
          <a:ln w="9525">
            <a:noFill/>
            <a:miter lim="800000"/>
            <a:headEnd/>
            <a:tailEnd/>
          </a:ln>
        </p:spPr>
      </p:pic>
      <p:cxnSp>
        <p:nvCxnSpPr>
          <p:cNvPr id="24" name="Straight Connector 23">
            <a:extLst/>
          </p:cNvPr>
          <p:cNvCxnSpPr>
            <a:cxnSpLocks/>
          </p:cNvCxnSpPr>
          <p:nvPr userDrawn="1"/>
        </p:nvCxnSpPr>
        <p:spPr>
          <a:xfrm>
            <a:off x="312507" y="2279697"/>
            <a:ext cx="7676603"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
        <p:nvSpPr>
          <p:cNvPr id="34" name="Text Placeholder 7">
            <a:extLst/>
          </p:cNvPr>
          <p:cNvSpPr>
            <a:spLocks noGrp="1"/>
          </p:cNvSpPr>
          <p:nvPr>
            <p:ph type="body" sz="quarter" idx="32"/>
          </p:nvPr>
        </p:nvSpPr>
        <p:spPr>
          <a:xfrm>
            <a:off x="312100" y="1734667"/>
            <a:ext cx="4461691" cy="440649"/>
          </a:xfrm>
          <a:prstGeom prst="rect">
            <a:avLst/>
          </a:prstGeom>
        </p:spPr>
        <p:txBody>
          <a:bodyPr anchor="ctr">
            <a:noAutofit/>
          </a:bodyPr>
          <a:lstStyle>
            <a:lvl1pPr>
              <a:lnSpc>
                <a:spcPts val="1683"/>
              </a:lnSpc>
              <a:spcAft>
                <a:spcPts val="0"/>
              </a:spcAft>
              <a:defRPr sz="1428">
                <a:solidFill>
                  <a:srgbClr val="12ABDB"/>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40" name="Text Placeholder 7">
            <a:extLst/>
          </p:cNvPr>
          <p:cNvSpPr>
            <a:spLocks noGrp="1"/>
          </p:cNvSpPr>
          <p:nvPr>
            <p:ph type="body" sz="quarter" idx="35"/>
          </p:nvPr>
        </p:nvSpPr>
        <p:spPr>
          <a:xfrm>
            <a:off x="472766" y="5696223"/>
            <a:ext cx="1294680" cy="440649"/>
          </a:xfrm>
          <a:prstGeom prst="rect">
            <a:avLst/>
          </a:prstGeom>
        </p:spPr>
        <p:txBody>
          <a:bodyPr anchor="ctr">
            <a:noAutofit/>
          </a:bodyPr>
          <a:lstStyle>
            <a:lvl1pPr algn="ctr">
              <a:lnSpc>
                <a:spcPts val="1071"/>
              </a:lnSpc>
              <a:spcAft>
                <a:spcPts val="0"/>
              </a:spcAft>
              <a:defRPr sz="1020">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41" name="Text Placeholder 7">
            <a:extLst/>
          </p:cNvPr>
          <p:cNvSpPr>
            <a:spLocks noGrp="1"/>
          </p:cNvSpPr>
          <p:nvPr>
            <p:ph type="body" sz="quarter" idx="36"/>
          </p:nvPr>
        </p:nvSpPr>
        <p:spPr>
          <a:xfrm>
            <a:off x="1920974" y="5696223"/>
            <a:ext cx="1294680" cy="440649"/>
          </a:xfrm>
          <a:prstGeom prst="rect">
            <a:avLst/>
          </a:prstGeom>
        </p:spPr>
        <p:txBody>
          <a:bodyPr anchor="ctr">
            <a:noAutofit/>
          </a:bodyPr>
          <a:lstStyle>
            <a:lvl1pPr algn="ctr">
              <a:lnSpc>
                <a:spcPts val="1071"/>
              </a:lnSpc>
              <a:spcAft>
                <a:spcPts val="0"/>
              </a:spcAft>
              <a:defRPr sz="1020">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42" name="Text Placeholder 7">
            <a:extLst/>
          </p:cNvPr>
          <p:cNvSpPr>
            <a:spLocks noGrp="1"/>
          </p:cNvSpPr>
          <p:nvPr>
            <p:ph type="body" sz="quarter" idx="37"/>
          </p:nvPr>
        </p:nvSpPr>
        <p:spPr>
          <a:xfrm>
            <a:off x="3369183" y="5696223"/>
            <a:ext cx="1294680" cy="440649"/>
          </a:xfrm>
          <a:prstGeom prst="rect">
            <a:avLst/>
          </a:prstGeom>
        </p:spPr>
        <p:txBody>
          <a:bodyPr anchor="ctr">
            <a:noAutofit/>
          </a:bodyPr>
          <a:lstStyle>
            <a:lvl1pPr algn="ctr">
              <a:lnSpc>
                <a:spcPts val="1071"/>
              </a:lnSpc>
              <a:spcAft>
                <a:spcPts val="0"/>
              </a:spcAft>
              <a:defRPr sz="1020">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43" name="Text Placeholder 7">
            <a:extLst/>
          </p:cNvPr>
          <p:cNvSpPr>
            <a:spLocks noGrp="1"/>
          </p:cNvSpPr>
          <p:nvPr>
            <p:ph type="body" sz="quarter" idx="38"/>
          </p:nvPr>
        </p:nvSpPr>
        <p:spPr>
          <a:xfrm>
            <a:off x="4817390" y="5696223"/>
            <a:ext cx="1294680" cy="440649"/>
          </a:xfrm>
          <a:prstGeom prst="rect">
            <a:avLst/>
          </a:prstGeom>
        </p:spPr>
        <p:txBody>
          <a:bodyPr anchor="ctr">
            <a:noAutofit/>
          </a:bodyPr>
          <a:lstStyle>
            <a:lvl1pPr algn="ctr">
              <a:lnSpc>
                <a:spcPts val="1071"/>
              </a:lnSpc>
              <a:spcAft>
                <a:spcPts val="0"/>
              </a:spcAft>
              <a:defRPr sz="1020">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44" name="Text Placeholder 7">
            <a:extLst/>
          </p:cNvPr>
          <p:cNvSpPr>
            <a:spLocks noGrp="1"/>
          </p:cNvSpPr>
          <p:nvPr>
            <p:ph type="body" sz="quarter" idx="39"/>
          </p:nvPr>
        </p:nvSpPr>
        <p:spPr>
          <a:xfrm>
            <a:off x="6265598" y="5696223"/>
            <a:ext cx="1294680" cy="440649"/>
          </a:xfrm>
          <a:prstGeom prst="rect">
            <a:avLst/>
          </a:prstGeom>
        </p:spPr>
        <p:txBody>
          <a:bodyPr anchor="ctr">
            <a:noAutofit/>
          </a:bodyPr>
          <a:lstStyle>
            <a:lvl1pPr algn="ctr">
              <a:lnSpc>
                <a:spcPts val="1071"/>
              </a:lnSpc>
              <a:spcAft>
                <a:spcPts val="0"/>
              </a:spcAft>
              <a:defRPr sz="1020">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45" name="Text Placeholder 7">
            <a:extLst/>
          </p:cNvPr>
          <p:cNvSpPr>
            <a:spLocks noGrp="1"/>
          </p:cNvSpPr>
          <p:nvPr>
            <p:ph type="body" sz="quarter" idx="40"/>
          </p:nvPr>
        </p:nvSpPr>
        <p:spPr>
          <a:xfrm>
            <a:off x="7713805" y="5696223"/>
            <a:ext cx="1294680" cy="440649"/>
          </a:xfrm>
          <a:prstGeom prst="rect">
            <a:avLst/>
          </a:prstGeom>
        </p:spPr>
        <p:txBody>
          <a:bodyPr anchor="ctr">
            <a:noAutofit/>
          </a:bodyPr>
          <a:lstStyle>
            <a:lvl1pPr algn="r">
              <a:lnSpc>
                <a:spcPts val="1224"/>
              </a:lnSpc>
              <a:defRPr sz="1122" b="1">
                <a:solidFill>
                  <a:schemeClr val="tx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15" name="Title Placeholder 1">
            <a:extLst/>
          </p:cNvPr>
          <p:cNvSpPr>
            <a:spLocks noGrp="1"/>
          </p:cNvSpPr>
          <p:nvPr>
            <p:ph type="title"/>
          </p:nvPr>
        </p:nvSpPr>
        <p:spPr>
          <a:xfrm>
            <a:off x="312104" y="412872"/>
            <a:ext cx="8427416" cy="880792"/>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20" name="Text Placeholder 7">
            <a:extLst/>
          </p:cNvPr>
          <p:cNvSpPr>
            <a:spLocks noGrp="1"/>
          </p:cNvSpPr>
          <p:nvPr>
            <p:ph type="body" sz="quarter" idx="41"/>
          </p:nvPr>
        </p:nvSpPr>
        <p:spPr>
          <a:xfrm>
            <a:off x="326252" y="2373178"/>
            <a:ext cx="2409081" cy="2034198"/>
          </a:xfrm>
          <a:prstGeom prst="rect">
            <a:avLst/>
          </a:prstGeom>
        </p:spPr>
        <p:txBody>
          <a:bodyPr>
            <a:noAutofit/>
          </a:bodyPr>
          <a:lstStyle>
            <a:lvl1pPr>
              <a:lnSpc>
                <a:spcPts val="1224"/>
              </a:lnSpc>
              <a:defRPr sz="1122">
                <a:solidFill>
                  <a:schemeClr val="tx1"/>
                </a:solidFill>
              </a:defRPr>
            </a:lvl1pPr>
            <a:lvl2pPr marL="132352" indent="-128708">
              <a:lnSpc>
                <a:spcPts val="1071"/>
              </a:lnSpc>
              <a:defRPr sz="918">
                <a:solidFill>
                  <a:schemeClr val="tx1"/>
                </a:solidFill>
              </a:defRPr>
            </a:lvl2pPr>
            <a:lvl3pPr marL="265918" indent="-133566">
              <a:lnSpc>
                <a:spcPts val="1071"/>
              </a:lnSpc>
              <a:defRPr sz="918">
                <a:solidFill>
                  <a:schemeClr val="tx1"/>
                </a:solidFill>
              </a:defRPr>
            </a:lvl3pPr>
            <a:lvl4pPr marL="389768" indent="-123852">
              <a:lnSpc>
                <a:spcPts val="918"/>
              </a:lnSpc>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7">
            <a:extLst/>
          </p:cNvPr>
          <p:cNvSpPr>
            <a:spLocks noGrp="1"/>
          </p:cNvSpPr>
          <p:nvPr>
            <p:ph type="body" sz="quarter" idx="42"/>
          </p:nvPr>
        </p:nvSpPr>
        <p:spPr>
          <a:xfrm>
            <a:off x="2953326" y="2373178"/>
            <a:ext cx="2409081" cy="2034198"/>
          </a:xfrm>
          <a:prstGeom prst="rect">
            <a:avLst/>
          </a:prstGeom>
        </p:spPr>
        <p:txBody>
          <a:bodyPr>
            <a:noAutofit/>
          </a:bodyPr>
          <a:lstStyle>
            <a:lvl1pPr>
              <a:lnSpc>
                <a:spcPts val="1224"/>
              </a:lnSpc>
              <a:defRPr sz="1122">
                <a:solidFill>
                  <a:schemeClr val="tx1"/>
                </a:solidFill>
              </a:defRPr>
            </a:lvl1pPr>
            <a:lvl2pPr marL="132352" indent="-128708">
              <a:lnSpc>
                <a:spcPts val="1071"/>
              </a:lnSpc>
              <a:defRPr sz="918">
                <a:solidFill>
                  <a:schemeClr val="tx1"/>
                </a:solidFill>
              </a:defRPr>
            </a:lvl2pPr>
            <a:lvl3pPr marL="265918" indent="-133566">
              <a:lnSpc>
                <a:spcPts val="1071"/>
              </a:lnSpc>
              <a:defRPr sz="918">
                <a:solidFill>
                  <a:schemeClr val="tx1"/>
                </a:solidFill>
              </a:defRPr>
            </a:lvl3pPr>
            <a:lvl4pPr marL="389768" indent="-123852">
              <a:lnSpc>
                <a:spcPts val="918"/>
              </a:lnSpc>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7">
            <a:extLst/>
          </p:cNvPr>
          <p:cNvSpPr>
            <a:spLocks noGrp="1"/>
          </p:cNvSpPr>
          <p:nvPr>
            <p:ph type="body" sz="quarter" idx="43"/>
          </p:nvPr>
        </p:nvSpPr>
        <p:spPr>
          <a:xfrm>
            <a:off x="5580398" y="2373178"/>
            <a:ext cx="2409081" cy="2034198"/>
          </a:xfrm>
          <a:prstGeom prst="rect">
            <a:avLst/>
          </a:prstGeom>
        </p:spPr>
        <p:txBody>
          <a:bodyPr>
            <a:noAutofit/>
          </a:bodyPr>
          <a:lstStyle>
            <a:lvl1pPr>
              <a:lnSpc>
                <a:spcPts val="1224"/>
              </a:lnSpc>
              <a:defRPr sz="1122">
                <a:solidFill>
                  <a:schemeClr val="tx1"/>
                </a:solidFill>
              </a:defRPr>
            </a:lvl1pPr>
            <a:lvl2pPr marL="132352" indent="-128708">
              <a:lnSpc>
                <a:spcPts val="1071"/>
              </a:lnSpc>
              <a:defRPr sz="918">
                <a:solidFill>
                  <a:schemeClr val="tx1"/>
                </a:solidFill>
              </a:defRPr>
            </a:lvl2pPr>
            <a:lvl3pPr marL="265918" indent="-133566">
              <a:lnSpc>
                <a:spcPts val="1071"/>
              </a:lnSpc>
              <a:defRPr sz="918">
                <a:solidFill>
                  <a:schemeClr val="tx1"/>
                </a:solidFill>
              </a:defRPr>
            </a:lvl3pPr>
            <a:lvl4pPr marL="389768" indent="-123852">
              <a:lnSpc>
                <a:spcPts val="918"/>
              </a:lnSpc>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86732474"/>
      </p:ext>
    </p:extLst>
  </p:cSld>
  <p:clrMapOvr>
    <a:overrideClrMapping bg1="lt1" tx1="dk1" bg2="lt2" tx2="dk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Organization Chart">
    <p:spTree>
      <p:nvGrpSpPr>
        <p:cNvPr id="1" name=""/>
        <p:cNvGrpSpPr/>
        <p:nvPr/>
      </p:nvGrpSpPr>
      <p:grpSpPr>
        <a:xfrm>
          <a:off x="0" y="0"/>
          <a:ext cx="0" cy="0"/>
          <a:chOff x="0" y="0"/>
          <a:chExt cx="0" cy="0"/>
        </a:xfrm>
      </p:grpSpPr>
      <p:sp>
        <p:nvSpPr>
          <p:cNvPr id="14" name="Rectangle 13">
            <a:extLst/>
          </p:cNvPr>
          <p:cNvSpPr/>
          <p:nvPr/>
        </p:nvSpPr>
        <p:spPr>
          <a:xfrm>
            <a:off x="2746155" y="1955876"/>
            <a:ext cx="3834254" cy="125426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en-US" sz="1122" kern="0" dirty="0">
              <a:solidFill>
                <a:srgbClr val="FFFFFF"/>
              </a:solidFill>
              <a:sym typeface="Arial"/>
            </a:endParaRPr>
          </a:p>
        </p:txBody>
      </p:sp>
      <p:sp>
        <p:nvSpPr>
          <p:cNvPr id="15" name="Rectangle 14">
            <a:extLst/>
          </p:cNvPr>
          <p:cNvSpPr/>
          <p:nvPr/>
        </p:nvSpPr>
        <p:spPr>
          <a:xfrm>
            <a:off x="4847870" y="3456246"/>
            <a:ext cx="3834254" cy="125426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en-US" sz="1122" kern="0" dirty="0">
              <a:solidFill>
                <a:srgbClr val="FFFFFF"/>
              </a:solidFill>
              <a:sym typeface="Arial"/>
            </a:endParaRPr>
          </a:p>
        </p:txBody>
      </p:sp>
      <p:sp>
        <p:nvSpPr>
          <p:cNvPr id="16" name="Rectangle 15">
            <a:extLst/>
          </p:cNvPr>
          <p:cNvSpPr/>
          <p:nvPr/>
        </p:nvSpPr>
        <p:spPr>
          <a:xfrm>
            <a:off x="642821" y="3456246"/>
            <a:ext cx="3834254" cy="125426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en-US" sz="1122" kern="0" dirty="0">
              <a:solidFill>
                <a:srgbClr val="FFFFFF"/>
              </a:solidFill>
              <a:sym typeface="Arial"/>
            </a:endParaRPr>
          </a:p>
        </p:txBody>
      </p:sp>
      <p:sp>
        <p:nvSpPr>
          <p:cNvPr id="17" name="TextBox 16">
            <a:extLst/>
          </p:cNvPr>
          <p:cNvSpPr txBox="1"/>
          <p:nvPr/>
        </p:nvSpPr>
        <p:spPr>
          <a:xfrm>
            <a:off x="675206" y="3786542"/>
            <a:ext cx="948848" cy="397217"/>
          </a:xfrm>
          <a:prstGeom prst="rect">
            <a:avLst/>
          </a:prstGeom>
          <a:noFill/>
        </p:spPr>
        <p:txBody>
          <a:bodyPr lIns="69941" tIns="34972" rIns="69941" bIns="34972">
            <a:spAutoFit/>
          </a:bodyPr>
          <a:lstStyle/>
          <a:p>
            <a:pPr algn="r" defTabSz="794759" fontAlgn="auto">
              <a:lnSpc>
                <a:spcPct val="85000"/>
              </a:lnSpc>
              <a:spcBef>
                <a:spcPts val="0"/>
              </a:spcBef>
              <a:spcAft>
                <a:spcPts val="0"/>
              </a:spcAft>
              <a:defRPr/>
            </a:pPr>
            <a:r>
              <a:rPr lang="en-US" sz="1224" b="1" kern="0" dirty="0">
                <a:solidFill>
                  <a:schemeClr val="bg1"/>
                </a:solidFill>
                <a:latin typeface="+mj-lt"/>
                <a:ea typeface="Georgia" charset="0"/>
                <a:cs typeface="Georgia" charset="0"/>
                <a:sym typeface="Arial"/>
              </a:rPr>
              <a:t>Group Name</a:t>
            </a:r>
          </a:p>
        </p:txBody>
      </p:sp>
      <p:cxnSp>
        <p:nvCxnSpPr>
          <p:cNvPr id="18" name="Straight Connector 17">
            <a:extLst/>
          </p:cNvPr>
          <p:cNvCxnSpPr>
            <a:cxnSpLocks/>
          </p:cNvCxnSpPr>
          <p:nvPr userDrawn="1"/>
        </p:nvCxnSpPr>
        <p:spPr>
          <a:xfrm>
            <a:off x="3342018" y="3223096"/>
            <a:ext cx="0" cy="2201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p:cNvPr>
          <p:cNvCxnSpPr>
            <a:cxnSpLocks/>
          </p:cNvCxnSpPr>
          <p:nvPr userDrawn="1"/>
        </p:nvCxnSpPr>
        <p:spPr>
          <a:xfrm>
            <a:off x="5434018" y="3223096"/>
            <a:ext cx="0" cy="2201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p:cNvPr>
          <p:cNvCxnSpPr>
            <a:cxnSpLocks/>
          </p:cNvCxnSpPr>
          <p:nvPr userDrawn="1"/>
        </p:nvCxnSpPr>
        <p:spPr>
          <a:xfrm>
            <a:off x="4498124" y="4084457"/>
            <a:ext cx="33031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p:cNvPr>
          <p:cNvCxnSpPr>
            <a:cxnSpLocks/>
          </p:cNvCxnSpPr>
          <p:nvPr userDrawn="1"/>
        </p:nvCxnSpPr>
        <p:spPr>
          <a:xfrm>
            <a:off x="2074189" y="4745052"/>
            <a:ext cx="0" cy="51379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p:cNvPr>
          <p:cNvCxnSpPr>
            <a:cxnSpLocks/>
          </p:cNvCxnSpPr>
          <p:nvPr userDrawn="1"/>
        </p:nvCxnSpPr>
        <p:spPr>
          <a:xfrm>
            <a:off x="1233827" y="5330088"/>
            <a:ext cx="6569074"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p:cNvPr>
          <p:cNvCxnSpPr>
            <a:cxnSpLocks/>
          </p:cNvCxnSpPr>
          <p:nvPr userDrawn="1"/>
        </p:nvCxnSpPr>
        <p:spPr>
          <a:xfrm>
            <a:off x="1248400" y="5332247"/>
            <a:ext cx="0" cy="442555"/>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p:cNvPr>
          <p:cNvCxnSpPr>
            <a:cxnSpLocks/>
          </p:cNvCxnSpPr>
          <p:nvPr userDrawn="1"/>
        </p:nvCxnSpPr>
        <p:spPr>
          <a:xfrm>
            <a:off x="2878929" y="5332247"/>
            <a:ext cx="0" cy="442555"/>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p:cNvPr>
          <p:cNvCxnSpPr>
            <a:cxnSpLocks/>
          </p:cNvCxnSpPr>
          <p:nvPr userDrawn="1"/>
        </p:nvCxnSpPr>
        <p:spPr>
          <a:xfrm>
            <a:off x="4511077" y="5332247"/>
            <a:ext cx="0" cy="442555"/>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p:cNvPr>
          <p:cNvCxnSpPr>
            <a:cxnSpLocks/>
          </p:cNvCxnSpPr>
          <p:nvPr userDrawn="1"/>
        </p:nvCxnSpPr>
        <p:spPr>
          <a:xfrm>
            <a:off x="6143226" y="5332247"/>
            <a:ext cx="0" cy="442555"/>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p:cNvPr>
          <p:cNvCxnSpPr>
            <a:cxnSpLocks/>
          </p:cNvCxnSpPr>
          <p:nvPr userDrawn="1"/>
        </p:nvCxnSpPr>
        <p:spPr>
          <a:xfrm>
            <a:off x="7786709" y="5323611"/>
            <a:ext cx="0" cy="44039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28" name="Retângulo 43">
            <a:extLst/>
          </p:cNvPr>
          <p:cNvSpPr/>
          <p:nvPr userDrawn="1"/>
        </p:nvSpPr>
        <p:spPr>
          <a:xfrm>
            <a:off x="8921669" y="6685818"/>
            <a:ext cx="278597" cy="166695"/>
          </a:xfrm>
          <a:prstGeom prst="rect">
            <a:avLst/>
          </a:prstGeom>
        </p:spPr>
        <p:txBody>
          <a:bodyPr wrap="none" lIns="69941" tIns="34972" rIns="69941" bIns="34972">
            <a:spAutoFit/>
          </a:bodyPr>
          <a:lstStyle/>
          <a:p>
            <a:pPr algn="r" defTabSz="794759" fontAlgn="auto">
              <a:spcBef>
                <a:spcPts val="0"/>
              </a:spcBef>
              <a:spcAft>
                <a:spcPts val="0"/>
              </a:spcAft>
              <a:defRPr/>
            </a:pPr>
            <a:fld id="{60EF6E73-B217-44C0-A679-EFF71DB7A76C}"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29"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30" name="Rectangle 27">
            <a:hlinkClick r:id="rId2"/>
            <a:extLst/>
          </p:cNvPr>
          <p:cNvSpPr/>
          <p:nvPr userDrawn="1"/>
        </p:nvSpPr>
        <p:spPr>
          <a:xfrm>
            <a:off x="312505" y="6685818"/>
            <a:ext cx="2163244" cy="224515"/>
          </a:xfrm>
          <a:prstGeom prst="rect">
            <a:avLst/>
          </a:prstGeom>
        </p:spPr>
        <p:txBody>
          <a:bodyPr lIns="0" tIns="0" rIns="0" bIns="0" anchor="ctr"/>
          <a:lstStyle/>
          <a:p>
            <a:pPr defTabSz="699395"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31"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42" name="Text Placeholder 7">
            <a:extLst/>
          </p:cNvPr>
          <p:cNvSpPr>
            <a:spLocks noGrp="1"/>
          </p:cNvSpPr>
          <p:nvPr>
            <p:ph type="body" sz="quarter" idx="38"/>
          </p:nvPr>
        </p:nvSpPr>
        <p:spPr>
          <a:xfrm>
            <a:off x="510049" y="5847389"/>
            <a:ext cx="1483991" cy="514090"/>
          </a:xfrm>
          <a:prstGeom prst="rect">
            <a:avLst/>
          </a:prstGeom>
          <a:solidFill>
            <a:srgbClr val="E6E7E7"/>
          </a:solidFill>
        </p:spPr>
        <p:txBody>
          <a:bodyPr anchor="ctr">
            <a:noAutofit/>
          </a:bodyPr>
          <a:lstStyle>
            <a:lvl1pPr algn="ctr">
              <a:lnSpc>
                <a:spcPts val="1071"/>
              </a:lnSpc>
              <a:spcBef>
                <a:spcPts val="0"/>
              </a:spcBef>
              <a:spcAft>
                <a:spcPts val="0"/>
              </a:spcAft>
              <a:defRPr sz="918" b="0"/>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43" name="Text Placeholder 7">
            <a:extLst/>
          </p:cNvPr>
          <p:cNvSpPr>
            <a:spLocks noGrp="1"/>
          </p:cNvSpPr>
          <p:nvPr>
            <p:ph type="body" sz="quarter" idx="39"/>
          </p:nvPr>
        </p:nvSpPr>
        <p:spPr>
          <a:xfrm>
            <a:off x="2137467" y="5851863"/>
            <a:ext cx="1483991" cy="514090"/>
          </a:xfrm>
          <a:prstGeom prst="rect">
            <a:avLst/>
          </a:prstGeom>
          <a:solidFill>
            <a:srgbClr val="E6E7E7"/>
          </a:solidFill>
        </p:spPr>
        <p:txBody>
          <a:bodyPr anchor="ctr">
            <a:noAutofit/>
          </a:bodyPr>
          <a:lstStyle>
            <a:lvl1pPr algn="ctr">
              <a:lnSpc>
                <a:spcPts val="1071"/>
              </a:lnSpc>
              <a:spcBef>
                <a:spcPts val="0"/>
              </a:spcBef>
              <a:spcAft>
                <a:spcPts val="0"/>
              </a:spcAft>
              <a:defRPr sz="918" b="0"/>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44" name="Text Placeholder 7">
            <a:extLst/>
          </p:cNvPr>
          <p:cNvSpPr>
            <a:spLocks noGrp="1"/>
          </p:cNvSpPr>
          <p:nvPr>
            <p:ph type="body" sz="quarter" idx="40"/>
          </p:nvPr>
        </p:nvSpPr>
        <p:spPr>
          <a:xfrm>
            <a:off x="3769392" y="5851863"/>
            <a:ext cx="1483991" cy="514090"/>
          </a:xfrm>
          <a:prstGeom prst="rect">
            <a:avLst/>
          </a:prstGeom>
          <a:solidFill>
            <a:srgbClr val="E6E7E7"/>
          </a:solidFill>
        </p:spPr>
        <p:txBody>
          <a:bodyPr anchor="ctr">
            <a:noAutofit/>
          </a:bodyPr>
          <a:lstStyle>
            <a:lvl1pPr algn="ctr">
              <a:lnSpc>
                <a:spcPts val="1071"/>
              </a:lnSpc>
              <a:spcBef>
                <a:spcPts val="0"/>
              </a:spcBef>
              <a:spcAft>
                <a:spcPts val="0"/>
              </a:spcAft>
              <a:defRPr sz="918" b="0"/>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45" name="Text Placeholder 7">
            <a:extLst/>
          </p:cNvPr>
          <p:cNvSpPr>
            <a:spLocks noGrp="1"/>
          </p:cNvSpPr>
          <p:nvPr>
            <p:ph type="body" sz="quarter" idx="41"/>
          </p:nvPr>
        </p:nvSpPr>
        <p:spPr>
          <a:xfrm>
            <a:off x="5400873" y="5847288"/>
            <a:ext cx="1483991" cy="514090"/>
          </a:xfrm>
          <a:prstGeom prst="rect">
            <a:avLst/>
          </a:prstGeom>
          <a:solidFill>
            <a:srgbClr val="E6E7E7"/>
          </a:solidFill>
        </p:spPr>
        <p:txBody>
          <a:bodyPr anchor="ctr">
            <a:noAutofit/>
          </a:bodyPr>
          <a:lstStyle>
            <a:lvl1pPr algn="ctr">
              <a:lnSpc>
                <a:spcPts val="1071"/>
              </a:lnSpc>
              <a:spcBef>
                <a:spcPts val="0"/>
              </a:spcBef>
              <a:spcAft>
                <a:spcPts val="0"/>
              </a:spcAft>
              <a:defRPr sz="918" b="0"/>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46" name="Text Placeholder 7">
            <a:extLst/>
          </p:cNvPr>
          <p:cNvSpPr>
            <a:spLocks noGrp="1"/>
          </p:cNvSpPr>
          <p:nvPr>
            <p:ph type="body" sz="quarter" idx="42"/>
          </p:nvPr>
        </p:nvSpPr>
        <p:spPr>
          <a:xfrm>
            <a:off x="7032352" y="5847288"/>
            <a:ext cx="1483991" cy="514090"/>
          </a:xfrm>
          <a:prstGeom prst="rect">
            <a:avLst/>
          </a:prstGeom>
          <a:solidFill>
            <a:srgbClr val="E6E7E7"/>
          </a:solidFill>
        </p:spPr>
        <p:txBody>
          <a:bodyPr anchor="ctr">
            <a:noAutofit/>
          </a:bodyPr>
          <a:lstStyle>
            <a:lvl1pPr algn="ctr">
              <a:lnSpc>
                <a:spcPts val="1071"/>
              </a:lnSpc>
              <a:spcBef>
                <a:spcPts val="0"/>
              </a:spcBef>
              <a:spcAft>
                <a:spcPts val="0"/>
              </a:spcAft>
              <a:defRPr sz="918" b="0"/>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39" name="Text Placeholder 7">
            <a:extLst/>
          </p:cNvPr>
          <p:cNvSpPr>
            <a:spLocks noGrp="1"/>
          </p:cNvSpPr>
          <p:nvPr>
            <p:ph type="body" sz="quarter" idx="37"/>
          </p:nvPr>
        </p:nvSpPr>
        <p:spPr>
          <a:xfrm>
            <a:off x="2790417" y="1997061"/>
            <a:ext cx="1101685" cy="1175064"/>
          </a:xfrm>
          <a:prstGeom prst="rect">
            <a:avLst/>
          </a:prstGeom>
          <a:solidFill>
            <a:srgbClr val="0070AD"/>
          </a:solidFill>
        </p:spPr>
        <p:txBody>
          <a:bodyPr anchor="ctr">
            <a:noAutofit/>
          </a:bodyPr>
          <a:lstStyle>
            <a:lvl1pPr algn="ctr">
              <a:lnSpc>
                <a:spcPts val="1377"/>
              </a:lnSpc>
              <a:spcBef>
                <a:spcPts val="0"/>
              </a:spcBef>
              <a:spcAft>
                <a:spcPts val="0"/>
              </a:spcAft>
              <a:defRPr sz="1224" b="0">
                <a:solidFill>
                  <a:schemeClr val="bg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37" name="Text Placeholder 7">
            <a:extLst/>
          </p:cNvPr>
          <p:cNvSpPr>
            <a:spLocks noGrp="1"/>
          </p:cNvSpPr>
          <p:nvPr>
            <p:ph type="body" sz="quarter" idx="35"/>
          </p:nvPr>
        </p:nvSpPr>
        <p:spPr>
          <a:xfrm>
            <a:off x="4883618" y="3497261"/>
            <a:ext cx="1101685" cy="1175064"/>
          </a:xfrm>
          <a:prstGeom prst="rect">
            <a:avLst/>
          </a:prstGeom>
          <a:solidFill>
            <a:srgbClr val="12ABDB"/>
          </a:solidFill>
        </p:spPr>
        <p:txBody>
          <a:bodyPr anchor="ctr">
            <a:noAutofit/>
          </a:bodyPr>
          <a:lstStyle>
            <a:lvl1pPr algn="ctr">
              <a:lnSpc>
                <a:spcPts val="1377"/>
              </a:lnSpc>
              <a:spcBef>
                <a:spcPts val="0"/>
              </a:spcBef>
              <a:spcAft>
                <a:spcPts val="0"/>
              </a:spcAft>
              <a:defRPr sz="1224" b="0">
                <a:solidFill>
                  <a:schemeClr val="bg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34" name="Text Placeholder 7">
            <a:extLst/>
          </p:cNvPr>
          <p:cNvSpPr>
            <a:spLocks noGrp="1"/>
          </p:cNvSpPr>
          <p:nvPr>
            <p:ph type="body" sz="quarter" idx="32"/>
          </p:nvPr>
        </p:nvSpPr>
        <p:spPr>
          <a:xfrm>
            <a:off x="3945361" y="2133415"/>
            <a:ext cx="2535704" cy="897747"/>
          </a:xfrm>
          <a:prstGeom prst="rect">
            <a:avLst/>
          </a:prstGeom>
        </p:spPr>
        <p:txBody>
          <a:bodyPr>
            <a:noAutofit/>
          </a:bodyPr>
          <a:lstStyle>
            <a:lvl1pPr>
              <a:lnSpc>
                <a:spcPts val="1071"/>
              </a:lnSpc>
              <a:spcBef>
                <a:spcPts val="0"/>
              </a:spcBef>
              <a:spcAft>
                <a:spcPts val="0"/>
              </a:spcAft>
              <a:defRPr sz="918"/>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35" name="Text Placeholder 7">
            <a:extLst/>
          </p:cNvPr>
          <p:cNvSpPr>
            <a:spLocks noGrp="1"/>
          </p:cNvSpPr>
          <p:nvPr>
            <p:ph type="body" sz="quarter" idx="33"/>
          </p:nvPr>
        </p:nvSpPr>
        <p:spPr>
          <a:xfrm>
            <a:off x="1829701" y="3635212"/>
            <a:ext cx="2535704" cy="897747"/>
          </a:xfrm>
          <a:prstGeom prst="rect">
            <a:avLst/>
          </a:prstGeom>
        </p:spPr>
        <p:txBody>
          <a:bodyPr>
            <a:noAutofit/>
          </a:bodyPr>
          <a:lstStyle>
            <a:lvl1pPr>
              <a:lnSpc>
                <a:spcPts val="1071"/>
              </a:lnSpc>
              <a:spcBef>
                <a:spcPts val="0"/>
              </a:spcBef>
              <a:spcAft>
                <a:spcPts val="0"/>
              </a:spcAft>
              <a:defRPr sz="918"/>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36" name="Text Placeholder 7">
            <a:extLst/>
          </p:cNvPr>
          <p:cNvSpPr>
            <a:spLocks noGrp="1"/>
          </p:cNvSpPr>
          <p:nvPr>
            <p:ph type="body" sz="quarter" idx="34"/>
          </p:nvPr>
        </p:nvSpPr>
        <p:spPr>
          <a:xfrm>
            <a:off x="6040715" y="3635212"/>
            <a:ext cx="2535704" cy="897747"/>
          </a:xfrm>
          <a:prstGeom prst="rect">
            <a:avLst/>
          </a:prstGeom>
        </p:spPr>
        <p:txBody>
          <a:bodyPr>
            <a:noAutofit/>
          </a:bodyPr>
          <a:lstStyle>
            <a:lvl1pPr>
              <a:lnSpc>
                <a:spcPts val="1071"/>
              </a:lnSpc>
              <a:spcBef>
                <a:spcPts val="0"/>
              </a:spcBef>
              <a:spcAft>
                <a:spcPts val="0"/>
              </a:spcAft>
              <a:defRPr sz="918"/>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38" name="Text Placeholder 7">
            <a:extLst/>
          </p:cNvPr>
          <p:cNvSpPr>
            <a:spLocks noGrp="1"/>
          </p:cNvSpPr>
          <p:nvPr>
            <p:ph type="body" sz="quarter" idx="36"/>
          </p:nvPr>
        </p:nvSpPr>
        <p:spPr>
          <a:xfrm>
            <a:off x="673990" y="3496352"/>
            <a:ext cx="1101685" cy="1175064"/>
          </a:xfrm>
          <a:prstGeom prst="rect">
            <a:avLst/>
          </a:prstGeom>
          <a:solidFill>
            <a:srgbClr val="12ABDB"/>
          </a:solidFill>
        </p:spPr>
        <p:txBody>
          <a:bodyPr anchor="ctr">
            <a:noAutofit/>
          </a:bodyPr>
          <a:lstStyle>
            <a:lvl1pPr algn="ctr">
              <a:lnSpc>
                <a:spcPts val="1377"/>
              </a:lnSpc>
              <a:spcBef>
                <a:spcPts val="0"/>
              </a:spcBef>
              <a:spcAft>
                <a:spcPts val="0"/>
              </a:spcAft>
              <a:defRPr sz="1224" b="0">
                <a:solidFill>
                  <a:schemeClr val="bg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41" name="Title Placeholder 1">
            <a:extLst/>
          </p:cNvPr>
          <p:cNvSpPr>
            <a:spLocks noGrp="1"/>
          </p:cNvSpPr>
          <p:nvPr>
            <p:ph type="title"/>
          </p:nvPr>
        </p:nvSpPr>
        <p:spPr>
          <a:xfrm>
            <a:off x="312104" y="412872"/>
            <a:ext cx="8427416" cy="880792"/>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1371789141"/>
      </p:ext>
    </p:extLst>
  </p:cSld>
  <p:clrMapOvr>
    <a:overrideClrMapping bg1="lt1" tx1="dk1" bg2="lt2" tx2="dk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2" name="Rectangle 1"/>
          <p:cNvSpPr/>
          <p:nvPr userDrawn="1"/>
        </p:nvSpPr>
        <p:spPr>
          <a:xfrm>
            <a:off x="0" y="0"/>
            <a:ext cx="9326563"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en-US" sz="1836" dirty="0"/>
          </a:p>
        </p:txBody>
      </p:sp>
      <p:sp>
        <p:nvSpPr>
          <p:cNvPr id="3" name="Freeform 5"/>
          <p:cNvSpPr>
            <a:spLocks/>
          </p:cNvSpPr>
          <p:nvPr userDrawn="1"/>
        </p:nvSpPr>
        <p:spPr bwMode="auto">
          <a:xfrm>
            <a:off x="-950467" y="-2709299"/>
            <a:ext cx="8236845" cy="11670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p:spPr>
        <p:txBody>
          <a:bodyPr lIns="69941" tIns="34972" rIns="69941" bIns="34972"/>
          <a:lstStyle/>
          <a:p>
            <a:pPr defTabSz="794759" fontAlgn="auto">
              <a:spcBef>
                <a:spcPts val="0"/>
              </a:spcBef>
              <a:spcAft>
                <a:spcPts val="0"/>
              </a:spcAft>
              <a:defRPr/>
            </a:pPr>
            <a:endParaRPr lang="en-US" sz="1836" dirty="0">
              <a:latin typeface="+mn-lt"/>
              <a:cs typeface="+mn-cs"/>
            </a:endParaRPr>
          </a:p>
        </p:txBody>
      </p:sp>
      <p:grpSp>
        <p:nvGrpSpPr>
          <p:cNvPr id="4" name="Group 8"/>
          <p:cNvGrpSpPr>
            <a:grpSpLocks/>
          </p:cNvGrpSpPr>
          <p:nvPr userDrawn="1"/>
        </p:nvGrpSpPr>
        <p:grpSpPr bwMode="auto">
          <a:xfrm>
            <a:off x="3808346" y="2452403"/>
            <a:ext cx="563480" cy="695135"/>
            <a:chOff x="5662614" y="3032124"/>
            <a:chExt cx="863600" cy="801689"/>
          </a:xfrm>
        </p:grpSpPr>
        <p:sp>
          <p:nvSpPr>
            <p:cNvPr id="5" name="Freeform 4"/>
            <p:cNvSpPr>
              <a:spLocks/>
            </p:cNvSpPr>
            <p:nvPr/>
          </p:nvSpPr>
          <p:spPr bwMode="auto">
            <a:xfrm>
              <a:off x="5960407" y="3368237"/>
              <a:ext cx="565807" cy="465576"/>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p:spPr>
          <p:txBody>
            <a:bodyPr/>
            <a:lstStyle/>
            <a:p>
              <a:pPr defTabSz="794759" fontAlgn="auto">
                <a:spcBef>
                  <a:spcPts val="0"/>
                </a:spcBef>
                <a:spcAft>
                  <a:spcPts val="0"/>
                </a:spcAft>
                <a:defRPr/>
              </a:pPr>
              <a:endParaRPr lang="en-US" sz="1836" dirty="0">
                <a:latin typeface="+mn-lt"/>
                <a:cs typeface="+mn-cs"/>
              </a:endParaRPr>
            </a:p>
          </p:txBody>
        </p:sp>
        <p:sp>
          <p:nvSpPr>
            <p:cNvPr id="6" name="Freeform 5"/>
            <p:cNvSpPr>
              <a:spLocks/>
            </p:cNvSpPr>
            <p:nvPr/>
          </p:nvSpPr>
          <p:spPr bwMode="auto">
            <a:xfrm>
              <a:off x="5662614" y="3032124"/>
              <a:ext cx="863600" cy="736956"/>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p:spPr>
          <p:txBody>
            <a:bodyPr/>
            <a:lstStyle/>
            <a:p>
              <a:pPr defTabSz="794759" fontAlgn="auto">
                <a:spcBef>
                  <a:spcPts val="0"/>
                </a:spcBef>
                <a:spcAft>
                  <a:spcPts val="0"/>
                </a:spcAft>
                <a:defRPr/>
              </a:pPr>
              <a:endParaRPr lang="en-US" sz="1836" dirty="0">
                <a:latin typeface="+mn-lt"/>
                <a:cs typeface="+mn-cs"/>
              </a:endParaRPr>
            </a:p>
          </p:txBody>
        </p:sp>
      </p:grpSp>
      <p:sp>
        <p:nvSpPr>
          <p:cNvPr id="7" name="Rectangle 6"/>
          <p:cNvSpPr/>
          <p:nvPr userDrawn="1"/>
        </p:nvSpPr>
        <p:spPr>
          <a:xfrm>
            <a:off x="5000076" y="2944609"/>
            <a:ext cx="3921690" cy="785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just" defTabSz="794759" fontAlgn="auto">
              <a:lnSpc>
                <a:spcPts val="918"/>
              </a:lnSpc>
              <a:spcBef>
                <a:spcPts val="0"/>
              </a:spcBef>
              <a:spcAft>
                <a:spcPts val="0"/>
              </a:spcAft>
              <a:defRPr/>
            </a:pPr>
            <a:r>
              <a:rPr lang="en-US" sz="714"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714" dirty="0">
                <a:solidFill>
                  <a:schemeClr val="accent1"/>
                </a:solidFill>
              </a:rPr>
              <a:t>the Collaborative Business Experience™</a:t>
            </a:r>
            <a:r>
              <a:rPr lang="en-US" sz="714" dirty="0">
                <a:solidFill>
                  <a:schemeClr val="tx1"/>
                </a:solidFill>
              </a:rPr>
              <a:t>, and draws on </a:t>
            </a:r>
            <a:r>
              <a:rPr lang="en-US" sz="714" dirty="0">
                <a:solidFill>
                  <a:schemeClr val="accent1"/>
                </a:solidFill>
              </a:rPr>
              <a:t>Rightshore</a:t>
            </a:r>
            <a:r>
              <a:rPr lang="en-US" sz="714" baseline="30000" dirty="0">
                <a:solidFill>
                  <a:schemeClr val="accent1"/>
                </a:solidFill>
              </a:rPr>
              <a:t>®</a:t>
            </a:r>
            <a:r>
              <a:rPr lang="en-US" sz="714" dirty="0">
                <a:solidFill>
                  <a:schemeClr val="tx1"/>
                </a:solidFill>
              </a:rPr>
              <a:t>, its worldwide delivery model.</a:t>
            </a:r>
          </a:p>
        </p:txBody>
      </p:sp>
      <p:sp>
        <p:nvSpPr>
          <p:cNvPr id="8" name="Rectangle 7"/>
          <p:cNvSpPr/>
          <p:nvPr userDrawn="1"/>
        </p:nvSpPr>
        <p:spPr>
          <a:xfrm>
            <a:off x="5000074" y="2556025"/>
            <a:ext cx="1698536" cy="177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spAutoFit/>
          </a:bodyPr>
          <a:lstStyle/>
          <a:p>
            <a:pPr defTabSz="794759" fontAlgn="auto">
              <a:lnSpc>
                <a:spcPts val="1530"/>
              </a:lnSpc>
              <a:spcBef>
                <a:spcPts val="0"/>
              </a:spcBef>
              <a:spcAft>
                <a:spcPts val="0"/>
              </a:spcAft>
              <a:defRPr/>
            </a:pPr>
            <a:r>
              <a:rPr lang="en-US" sz="1122" dirty="0">
                <a:solidFill>
                  <a:schemeClr val="accent1"/>
                </a:solidFill>
              </a:rPr>
              <a:t>About Capgemini</a:t>
            </a:r>
          </a:p>
        </p:txBody>
      </p:sp>
      <p:sp>
        <p:nvSpPr>
          <p:cNvPr id="9" name="Rectangle 8"/>
          <p:cNvSpPr/>
          <p:nvPr userDrawn="1"/>
        </p:nvSpPr>
        <p:spPr>
          <a:xfrm>
            <a:off x="5000074" y="4319768"/>
            <a:ext cx="1573858" cy="416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just" defTabSz="794759" fontAlgn="auto">
              <a:lnSpc>
                <a:spcPts val="918"/>
              </a:lnSpc>
              <a:spcBef>
                <a:spcPts val="0"/>
              </a:spcBef>
              <a:spcAft>
                <a:spcPts val="459"/>
              </a:spcAft>
              <a:defRPr/>
            </a:pPr>
            <a:r>
              <a:rPr lang="en-US" sz="714" dirty="0">
                <a:solidFill>
                  <a:schemeClr val="tx1"/>
                </a:solidFill>
              </a:rPr>
              <a:t>Learn more about us at</a:t>
            </a:r>
          </a:p>
          <a:p>
            <a:pPr algn="just" defTabSz="794759" fontAlgn="auto">
              <a:lnSpc>
                <a:spcPts val="918"/>
              </a:lnSpc>
              <a:spcBef>
                <a:spcPts val="0"/>
              </a:spcBef>
              <a:spcAft>
                <a:spcPts val="0"/>
              </a:spcAft>
              <a:defRPr/>
            </a:pPr>
            <a:r>
              <a:rPr lang="en-US" sz="1122" dirty="0">
                <a:solidFill>
                  <a:schemeClr val="accent2"/>
                </a:solidFill>
              </a:rPr>
              <a:t>www.capgemini.com</a:t>
            </a:r>
          </a:p>
        </p:txBody>
      </p:sp>
      <p:pic>
        <p:nvPicPr>
          <p:cNvPr id="10"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610438" y="4058551"/>
            <a:ext cx="255833" cy="338933"/>
          </a:xfrm>
          <a:prstGeom prst="rect">
            <a:avLst/>
          </a:prstGeom>
          <a:noFill/>
          <a:ln w="9525">
            <a:noFill/>
            <a:miter lim="800000"/>
            <a:headEnd/>
            <a:tailEnd/>
          </a:ln>
        </p:spPr>
      </p:pic>
      <p:pic>
        <p:nvPicPr>
          <p:cNvPr id="11"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903512" y="4058551"/>
            <a:ext cx="255833" cy="338933"/>
          </a:xfrm>
          <a:prstGeom prst="rect">
            <a:avLst/>
          </a:prstGeom>
          <a:noFill/>
          <a:ln w="9525">
            <a:noFill/>
            <a:miter lim="800000"/>
            <a:headEnd/>
            <a:tailEnd/>
          </a:ln>
        </p:spPr>
      </p:pic>
      <p:pic>
        <p:nvPicPr>
          <p:cNvPr id="12"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96586" y="4058551"/>
            <a:ext cx="255833" cy="338933"/>
          </a:xfrm>
          <a:prstGeom prst="rect">
            <a:avLst/>
          </a:prstGeom>
          <a:noFill/>
          <a:ln w="9525">
            <a:noFill/>
            <a:miter lim="800000"/>
            <a:headEnd/>
            <a:tailEnd/>
          </a:ln>
        </p:spPr>
      </p:pic>
      <p:pic>
        <p:nvPicPr>
          <p:cNvPr id="13"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91281" y="4058551"/>
            <a:ext cx="254213" cy="338933"/>
          </a:xfrm>
          <a:prstGeom prst="rect">
            <a:avLst/>
          </a:prstGeom>
          <a:noFill/>
          <a:ln w="9525">
            <a:noFill/>
            <a:miter lim="800000"/>
            <a:headEnd/>
            <a:tailEnd/>
          </a:ln>
        </p:spPr>
      </p:pic>
      <p:pic>
        <p:nvPicPr>
          <p:cNvPr id="14"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7362" y="4058551"/>
            <a:ext cx="254214" cy="338933"/>
          </a:xfrm>
          <a:prstGeom prst="rect">
            <a:avLst/>
          </a:prstGeom>
          <a:noFill/>
          <a:ln w="9525">
            <a:noFill/>
            <a:miter lim="800000"/>
            <a:headEnd/>
            <a:tailEnd/>
          </a:ln>
        </p:spPr>
      </p:pic>
      <p:sp>
        <p:nvSpPr>
          <p:cNvPr id="15" name="Rectangle 14"/>
          <p:cNvSpPr/>
          <p:nvPr userDrawn="1"/>
        </p:nvSpPr>
        <p:spPr>
          <a:xfrm>
            <a:off x="317362" y="5884265"/>
            <a:ext cx="3212483" cy="449667"/>
          </a:xfrm>
          <a:prstGeom prst="rect">
            <a:avLst/>
          </a:prstGeom>
        </p:spPr>
        <p:txBody>
          <a:bodyPr lIns="0" tIns="0" rIns="0" bIns="0" anchor="b">
            <a:spAutoFit/>
          </a:bodyPr>
          <a:lstStyle/>
          <a:p>
            <a:pPr>
              <a:spcAft>
                <a:spcPts val="459"/>
              </a:spcAft>
              <a:defRPr/>
            </a:pPr>
            <a:r>
              <a:rPr lang="en-US" sz="612">
                <a:solidFill>
                  <a:schemeClr val="bg1"/>
                </a:solidFill>
                <a:latin typeface="Verdana" pitchFamily="34" charset="0"/>
              </a:rPr>
              <a:t>This message contains information that may be privileged or confidential and is the property of the Capgemini Group.</a:t>
            </a:r>
            <a:br>
              <a:rPr lang="en-US" sz="612">
                <a:solidFill>
                  <a:schemeClr val="bg1"/>
                </a:solidFill>
                <a:latin typeface="Verdana" pitchFamily="34" charset="0"/>
              </a:rPr>
            </a:br>
            <a:r>
              <a:rPr lang="en-US" sz="612">
                <a:solidFill>
                  <a:schemeClr val="bg1"/>
                </a:solidFill>
              </a:rPr>
              <a:t>Copyright © 2017 Capgemini. All rights reserved.</a:t>
            </a:r>
          </a:p>
          <a:p>
            <a:pPr>
              <a:spcAft>
                <a:spcPts val="459"/>
              </a:spcAft>
              <a:defRPr/>
            </a:pPr>
            <a:r>
              <a:rPr lang="en-US" sz="612">
                <a:solidFill>
                  <a:schemeClr val="bg1"/>
                </a:solidFill>
              </a:rPr>
              <a:t>Rightshore</a:t>
            </a:r>
            <a:r>
              <a:rPr lang="en-US" sz="612" baseline="30000">
                <a:solidFill>
                  <a:schemeClr val="bg1"/>
                </a:solidFill>
              </a:rPr>
              <a:t>®</a:t>
            </a:r>
            <a:r>
              <a:rPr lang="en-US" sz="612">
                <a:solidFill>
                  <a:schemeClr val="bg1"/>
                </a:solidFill>
              </a:rPr>
              <a:t> is a trademark belonging to Capgemini.</a:t>
            </a:r>
          </a:p>
        </p:txBody>
      </p:sp>
      <p:sp>
        <p:nvSpPr>
          <p:cNvPr id="16" name="Rectangle 15"/>
          <p:cNvSpPr/>
          <p:nvPr userDrawn="1"/>
        </p:nvSpPr>
        <p:spPr>
          <a:xfrm>
            <a:off x="5000075" y="6093796"/>
            <a:ext cx="3992935" cy="240136"/>
          </a:xfrm>
          <a:prstGeom prst="rect">
            <a:avLst/>
          </a:prstGeom>
        </p:spPr>
        <p:txBody>
          <a:bodyPr lIns="0" tIns="0" rIns="0" bIns="0" anchor="b">
            <a:spAutoFit/>
          </a:bodyPr>
          <a:lstStyle/>
          <a:p>
            <a:pPr defTabSz="794759" fontAlgn="auto">
              <a:spcBef>
                <a:spcPts val="0"/>
              </a:spcBef>
              <a:spcAft>
                <a:spcPts val="459"/>
              </a:spcAft>
              <a:defRPr/>
            </a:pPr>
            <a:r>
              <a:rPr lang="en-US" sz="510" dirty="0">
                <a:latin typeface="+mn-lt"/>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17" name="Rectangle 16">
            <a:hlinkClick r:id="rId12"/>
          </p:cNvPr>
          <p:cNvSpPr/>
          <p:nvPr userDrawn="1"/>
        </p:nvSpPr>
        <p:spPr>
          <a:xfrm>
            <a:off x="5730331" y="3888007"/>
            <a:ext cx="1785972" cy="12736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en-GB" sz="1836" dirty="0"/>
          </a:p>
        </p:txBody>
      </p:sp>
      <p:sp>
        <p:nvSpPr>
          <p:cNvPr id="18" name="Rectangle 17">
            <a:hlinkClick r:id="rId13"/>
          </p:cNvPr>
          <p:cNvSpPr/>
          <p:nvPr userDrawn="1"/>
        </p:nvSpPr>
        <p:spPr>
          <a:xfrm>
            <a:off x="8209319" y="3888007"/>
            <a:ext cx="539192" cy="12736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en-GB" sz="1836" dirty="0"/>
          </a:p>
        </p:txBody>
      </p:sp>
      <p:sp>
        <p:nvSpPr>
          <p:cNvPr id="19" name="Rectangle 18">
            <a:hlinkClick r:id="rId14"/>
          </p:cNvPr>
          <p:cNvSpPr/>
          <p:nvPr userDrawn="1"/>
        </p:nvSpPr>
        <p:spPr>
          <a:xfrm>
            <a:off x="4996837" y="4533490"/>
            <a:ext cx="1416796" cy="187817"/>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en-GB" sz="1836" dirty="0"/>
          </a:p>
        </p:txBody>
      </p:sp>
      <p:pic>
        <p:nvPicPr>
          <p:cNvPr id="20" name="Picture 46"/>
          <p:cNvPicPr>
            <a:picLocks noChangeAspect="1"/>
          </p:cNvPicPr>
          <p:nvPr userDrawn="1"/>
        </p:nvPicPr>
        <p:blipFill>
          <a:blip r:embed="rId15" cstate="print"/>
          <a:srcRect/>
          <a:stretch>
            <a:fillRect/>
          </a:stretch>
        </p:blipFill>
        <p:spPr bwMode="auto">
          <a:xfrm>
            <a:off x="312507" y="4522695"/>
            <a:ext cx="1957606" cy="205086"/>
          </a:xfrm>
          <a:prstGeom prst="rect">
            <a:avLst/>
          </a:prstGeom>
          <a:noFill/>
          <a:ln w="9525">
            <a:noFill/>
            <a:miter lim="800000"/>
            <a:headEnd/>
            <a:tailEnd/>
          </a:ln>
        </p:spPr>
      </p:pic>
    </p:spTree>
    <p:extLst>
      <p:ext uri="{BB962C8B-B14F-4D97-AF65-F5344CB8AC3E}">
        <p14:creationId xmlns:p14="http://schemas.microsoft.com/office/powerpoint/2010/main" val="124048799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4" name="Picture 31"/>
          <p:cNvPicPr>
            <a:picLocks noChangeAspect="1"/>
          </p:cNvPicPr>
          <p:nvPr userDrawn="1"/>
        </p:nvPicPr>
        <p:blipFill>
          <a:blip r:embed="rId2" cstate="print"/>
          <a:srcRect/>
          <a:stretch>
            <a:fillRect/>
          </a:stretch>
        </p:blipFill>
        <p:spPr bwMode="auto">
          <a:xfrm>
            <a:off x="1621" y="0"/>
            <a:ext cx="9323325" cy="6994525"/>
          </a:xfrm>
          <a:prstGeom prst="rect">
            <a:avLst/>
          </a:prstGeom>
          <a:noFill/>
          <a:ln w="9525">
            <a:noFill/>
            <a:miter lim="800000"/>
            <a:headEnd/>
            <a:tailEnd/>
          </a:ln>
        </p:spPr>
      </p:pic>
      <p:pic>
        <p:nvPicPr>
          <p:cNvPr id="5" name="Graphic 6"/>
          <p:cNvPicPr>
            <a:picLocks noChangeAspect="1"/>
          </p:cNvPicPr>
          <p:nvPr userDrawn="1"/>
        </p:nvPicPr>
        <p:blipFill>
          <a:blip r:embed="rId3" cstate="print"/>
          <a:srcRect t="23077" r="19676"/>
          <a:stretch>
            <a:fillRect/>
          </a:stretch>
        </p:blipFill>
        <p:spPr bwMode="auto">
          <a:xfrm>
            <a:off x="4201813" y="0"/>
            <a:ext cx="5124752" cy="6994525"/>
          </a:xfrm>
          <a:prstGeom prst="rect">
            <a:avLst/>
          </a:prstGeom>
          <a:noFill/>
          <a:ln w="9525">
            <a:noFill/>
            <a:miter lim="800000"/>
            <a:headEnd/>
            <a:tailEnd/>
          </a:ln>
        </p:spPr>
      </p:pic>
      <p:pic>
        <p:nvPicPr>
          <p:cNvPr id="6" name="Graphic 4"/>
          <p:cNvPicPr>
            <a:picLocks noChangeAspect="1"/>
          </p:cNvPicPr>
          <p:nvPr userDrawn="1"/>
        </p:nvPicPr>
        <p:blipFill>
          <a:blip r:embed="rId4" cstate="print"/>
          <a:srcRect l="81836" t="-4713" b="16530"/>
          <a:stretch>
            <a:fillRect/>
          </a:stretch>
        </p:blipFill>
        <p:spPr bwMode="auto">
          <a:xfrm>
            <a:off x="8834328" y="192135"/>
            <a:ext cx="323839" cy="468460"/>
          </a:xfrm>
          <a:prstGeom prst="rect">
            <a:avLst/>
          </a:prstGeom>
          <a:noFill/>
          <a:ln w="9525">
            <a:noFill/>
            <a:miter lim="800000"/>
            <a:headEnd/>
            <a:tailEnd/>
          </a:ln>
        </p:spPr>
      </p:pic>
      <p:sp>
        <p:nvSpPr>
          <p:cNvPr id="7" name="Retângulo 43">
            <a:extLst/>
          </p:cNvPr>
          <p:cNvSpPr/>
          <p:nvPr userDrawn="1"/>
        </p:nvSpPr>
        <p:spPr>
          <a:xfrm>
            <a:off x="8921673" y="6685818"/>
            <a:ext cx="278593" cy="166695"/>
          </a:xfrm>
          <a:prstGeom prst="rect">
            <a:avLst/>
          </a:prstGeom>
        </p:spPr>
        <p:txBody>
          <a:bodyPr wrap="none" lIns="69939" tIns="34972" rIns="69939" bIns="34972">
            <a:spAutoFit/>
          </a:bodyPr>
          <a:lstStyle/>
          <a:p>
            <a:pPr algn="r" defTabSz="794759" fontAlgn="auto">
              <a:spcBef>
                <a:spcPts val="0"/>
              </a:spcBef>
              <a:spcAft>
                <a:spcPts val="0"/>
              </a:spcAft>
              <a:defRPr/>
            </a:pPr>
            <a:fld id="{C90204AC-48A5-4248-95C5-BEF3B75518CC}" type="slidenum">
              <a:rPr lang="en-US" sz="612">
                <a:solidFill>
                  <a:schemeClr val="bg1"/>
                </a:solidFill>
                <a:latin typeface="+mn-lt"/>
              </a:rPr>
              <a:pPr algn="r" defTabSz="794759" fontAlgn="auto">
                <a:spcBef>
                  <a:spcPts val="0"/>
                </a:spcBef>
                <a:spcAft>
                  <a:spcPts val="0"/>
                </a:spcAft>
                <a:defRPr/>
              </a:pPr>
              <a:t>‹#›</a:t>
            </a:fld>
            <a:endParaRPr lang="en-US" sz="612" dirty="0">
              <a:solidFill>
                <a:schemeClr val="bg1"/>
              </a:solidFill>
              <a:latin typeface="+mn-lt"/>
            </a:endParaRPr>
          </a:p>
        </p:txBody>
      </p:sp>
      <p:cxnSp>
        <p:nvCxnSpPr>
          <p:cNvPr id="8"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5"/>
            <a:extLst/>
          </p:cNvPr>
          <p:cNvSpPr/>
          <p:nvPr userDrawn="1"/>
        </p:nvSpPr>
        <p:spPr>
          <a:xfrm>
            <a:off x="312505" y="6685818"/>
            <a:ext cx="2163244" cy="224515"/>
          </a:xfrm>
          <a:prstGeom prst="rect">
            <a:avLst/>
          </a:prstGeom>
        </p:spPr>
        <p:txBody>
          <a:bodyPr lIns="0" tIns="0" rIns="0" bIns="0" anchor="ctr"/>
          <a:lstStyle/>
          <a:p>
            <a:pPr defTabSz="699378"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0"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11" name="Title Placeholder 1">
            <a:extLst/>
          </p:cNvPr>
          <p:cNvSpPr>
            <a:spLocks noGrp="1"/>
          </p:cNvSpPr>
          <p:nvPr>
            <p:ph type="title"/>
          </p:nvPr>
        </p:nvSpPr>
        <p:spPr>
          <a:xfrm>
            <a:off x="5116426" y="4394068"/>
            <a:ext cx="2665426" cy="1755588"/>
          </a:xfrm>
          <a:prstGeom prst="rect">
            <a:avLst/>
          </a:prstGeom>
        </p:spPr>
        <p:txBody>
          <a:bodyPr bIns="34289" rtlCol="0" anchor="b">
            <a:noAutofit/>
          </a:bodyPr>
          <a:lstStyle>
            <a:lvl1pPr>
              <a:lnSpc>
                <a:spcPts val="2295"/>
              </a:lnSpc>
              <a:defRPr sz="2040">
                <a:solidFill>
                  <a:srgbClr val="2C004B"/>
                </a:solidFill>
              </a:defRPr>
            </a:lvl1pPr>
          </a:lstStyle>
          <a:p>
            <a:r>
              <a:rPr lang="en-US"/>
              <a:t>Click to edit Master title style</a:t>
            </a:r>
            <a:endParaRPr lang="pt-PT" dirty="0"/>
          </a:p>
        </p:txBody>
      </p:sp>
      <p:sp>
        <p:nvSpPr>
          <p:cNvPr id="12" name="Text Placeholder 7">
            <a:extLst/>
          </p:cNvPr>
          <p:cNvSpPr>
            <a:spLocks noGrp="1"/>
          </p:cNvSpPr>
          <p:nvPr>
            <p:ph type="body" sz="quarter" idx="32"/>
          </p:nvPr>
        </p:nvSpPr>
        <p:spPr>
          <a:xfrm>
            <a:off x="312105" y="5186424"/>
            <a:ext cx="3154274" cy="963232"/>
          </a:xfrm>
          <a:prstGeom prst="rect">
            <a:avLst/>
          </a:prstGeom>
        </p:spPr>
        <p:txBody>
          <a:bodyPr anchor="b">
            <a:noAutofit/>
          </a:bodyPr>
          <a:lstStyle>
            <a:lvl1pPr>
              <a:lnSpc>
                <a:spcPts val="1683"/>
              </a:lnSpc>
              <a:spcAft>
                <a:spcPts val="0"/>
              </a:spcAft>
              <a:defRPr sz="1428"/>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Tree>
    <p:extLst>
      <p:ext uri="{BB962C8B-B14F-4D97-AF65-F5344CB8AC3E}">
        <p14:creationId xmlns:p14="http://schemas.microsoft.com/office/powerpoint/2010/main" val="271976185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5" name="Graphic 6"/>
          <p:cNvPicPr>
            <a:picLocks noChangeAspect="1"/>
          </p:cNvPicPr>
          <p:nvPr userDrawn="1"/>
        </p:nvPicPr>
        <p:blipFill>
          <a:blip r:embed="rId2" cstate="print"/>
          <a:srcRect t="20876"/>
          <a:stretch>
            <a:fillRect/>
          </a:stretch>
        </p:blipFill>
        <p:spPr bwMode="auto">
          <a:xfrm rot="19800000" flipH="1">
            <a:off x="-1345552" y="-878633"/>
            <a:ext cx="6344007" cy="6821822"/>
          </a:xfrm>
          <a:prstGeom prst="rect">
            <a:avLst/>
          </a:prstGeom>
          <a:noFill/>
          <a:ln w="9525">
            <a:noFill/>
            <a:miter lim="800000"/>
            <a:headEnd/>
            <a:tailEnd/>
          </a:ln>
        </p:spPr>
      </p:pic>
      <p:sp>
        <p:nvSpPr>
          <p:cNvPr id="6" name="Retângulo 43">
            <a:extLst/>
          </p:cNvPr>
          <p:cNvSpPr/>
          <p:nvPr userDrawn="1"/>
        </p:nvSpPr>
        <p:spPr>
          <a:xfrm>
            <a:off x="8921673" y="6685818"/>
            <a:ext cx="278593" cy="166695"/>
          </a:xfrm>
          <a:prstGeom prst="rect">
            <a:avLst/>
          </a:prstGeom>
        </p:spPr>
        <p:txBody>
          <a:bodyPr wrap="none" lIns="69939" tIns="34972" rIns="69939" bIns="34972">
            <a:spAutoFit/>
          </a:bodyPr>
          <a:lstStyle/>
          <a:p>
            <a:pPr algn="r" defTabSz="794759" fontAlgn="auto">
              <a:spcBef>
                <a:spcPts val="0"/>
              </a:spcBef>
              <a:spcAft>
                <a:spcPts val="0"/>
              </a:spcAft>
              <a:defRPr/>
            </a:pPr>
            <a:fld id="{41C456E1-D191-4084-9BDE-5C2F6368994D}"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7"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3"/>
            <a:extLst/>
          </p:cNvPr>
          <p:cNvSpPr/>
          <p:nvPr userDrawn="1"/>
        </p:nvSpPr>
        <p:spPr>
          <a:xfrm>
            <a:off x="312505" y="6685818"/>
            <a:ext cx="2163244" cy="224515"/>
          </a:xfrm>
          <a:prstGeom prst="rect">
            <a:avLst/>
          </a:prstGeom>
        </p:spPr>
        <p:txBody>
          <a:bodyPr lIns="0" tIns="0" rIns="0" bIns="0" anchor="ctr"/>
          <a:lstStyle/>
          <a:p>
            <a:pPr defTabSz="699378"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9"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10" name="Picture Placeholder 17">
            <a:extLst/>
          </p:cNvPr>
          <p:cNvSpPr>
            <a:spLocks noGrp="1"/>
          </p:cNvSpPr>
          <p:nvPr>
            <p:ph type="pic" sz="quarter" idx="10"/>
          </p:nvPr>
        </p:nvSpPr>
        <p:spPr>
          <a:xfrm>
            <a:off x="0" y="5"/>
            <a:ext cx="9326563" cy="6994524"/>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11" name="Title Placeholder 1">
            <a:extLst/>
          </p:cNvPr>
          <p:cNvSpPr>
            <a:spLocks noGrp="1"/>
          </p:cNvSpPr>
          <p:nvPr>
            <p:ph type="title"/>
          </p:nvPr>
        </p:nvSpPr>
        <p:spPr>
          <a:xfrm>
            <a:off x="312103" y="662921"/>
            <a:ext cx="3304581" cy="1218629"/>
          </a:xfrm>
          <a:prstGeom prst="rect">
            <a:avLst/>
          </a:prstGeom>
        </p:spPr>
        <p:txBody>
          <a:bodyPr rtlCol="0" anchor="b">
            <a:normAutofit/>
          </a:bodyPr>
          <a:lstStyle>
            <a:lvl1pPr>
              <a:lnSpc>
                <a:spcPts val="2295"/>
              </a:lnSpc>
              <a:defRPr sz="2040">
                <a:solidFill>
                  <a:srgbClr val="12ABDB"/>
                </a:solidFill>
              </a:defRPr>
            </a:lvl1pPr>
          </a:lstStyle>
          <a:p>
            <a:r>
              <a:rPr lang="en-US"/>
              <a:t>Click to edit Master title style</a:t>
            </a:r>
            <a:endParaRPr lang="pt-PT" dirty="0"/>
          </a:p>
        </p:txBody>
      </p:sp>
      <p:sp>
        <p:nvSpPr>
          <p:cNvPr id="12" name="Text Placeholder 7">
            <a:extLst/>
          </p:cNvPr>
          <p:cNvSpPr>
            <a:spLocks noGrp="1"/>
          </p:cNvSpPr>
          <p:nvPr>
            <p:ph type="body" sz="quarter" idx="32"/>
          </p:nvPr>
        </p:nvSpPr>
        <p:spPr>
          <a:xfrm>
            <a:off x="312103" y="2028434"/>
            <a:ext cx="2753738" cy="1175063"/>
          </a:xfrm>
          <a:prstGeom prst="rect">
            <a:avLst/>
          </a:prstGeom>
        </p:spPr>
        <p:txBody>
          <a:bodyPr>
            <a:noAutofit/>
          </a:bodyPr>
          <a:lstStyle>
            <a:lvl1pPr>
              <a:lnSpc>
                <a:spcPct val="100000"/>
              </a:lnSpc>
              <a:defRPr sz="1428">
                <a:solidFill>
                  <a:schemeClr val="bg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Tree>
    <p:extLst>
      <p:ext uri="{BB962C8B-B14F-4D97-AF65-F5344CB8AC3E}">
        <p14:creationId xmlns:p14="http://schemas.microsoft.com/office/powerpoint/2010/main" val="426764732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5" name="Graphic 5"/>
          <p:cNvPicPr>
            <a:picLocks noChangeAspect="1"/>
          </p:cNvPicPr>
          <p:nvPr userDrawn="1"/>
        </p:nvPicPr>
        <p:blipFill>
          <a:blip r:embed="rId2" cstate="print"/>
          <a:srcRect l="7449" t="17874" b="13048"/>
          <a:stretch>
            <a:fillRect/>
          </a:stretch>
        </p:blipFill>
        <p:spPr bwMode="auto">
          <a:xfrm>
            <a:off x="0" y="0"/>
            <a:ext cx="7241040" cy="6994525"/>
          </a:xfrm>
          <a:prstGeom prst="rect">
            <a:avLst/>
          </a:prstGeom>
          <a:noFill/>
          <a:ln w="9525">
            <a:noFill/>
            <a:miter lim="800000"/>
            <a:headEnd/>
            <a:tailEnd/>
          </a:ln>
        </p:spPr>
      </p:pic>
      <p:sp>
        <p:nvSpPr>
          <p:cNvPr id="6" name="Retângulo 43">
            <a:extLst/>
          </p:cNvPr>
          <p:cNvSpPr/>
          <p:nvPr userDrawn="1"/>
        </p:nvSpPr>
        <p:spPr>
          <a:xfrm>
            <a:off x="8921673" y="6685818"/>
            <a:ext cx="278593" cy="166695"/>
          </a:xfrm>
          <a:prstGeom prst="rect">
            <a:avLst/>
          </a:prstGeom>
        </p:spPr>
        <p:txBody>
          <a:bodyPr wrap="none" lIns="69939" tIns="34972" rIns="69939" bIns="34972">
            <a:spAutoFit/>
          </a:bodyPr>
          <a:lstStyle/>
          <a:p>
            <a:pPr algn="r" defTabSz="794759" fontAlgn="auto">
              <a:spcBef>
                <a:spcPts val="0"/>
              </a:spcBef>
              <a:spcAft>
                <a:spcPts val="0"/>
              </a:spcAft>
              <a:defRPr/>
            </a:pPr>
            <a:fld id="{E5F188B2-DD12-4A88-AF66-1417A594B2DC}"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7"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3"/>
            <a:extLst/>
          </p:cNvPr>
          <p:cNvSpPr/>
          <p:nvPr userDrawn="1"/>
        </p:nvSpPr>
        <p:spPr>
          <a:xfrm>
            <a:off x="312505" y="6685818"/>
            <a:ext cx="2163244" cy="224515"/>
          </a:xfrm>
          <a:prstGeom prst="rect">
            <a:avLst/>
          </a:prstGeom>
        </p:spPr>
        <p:txBody>
          <a:bodyPr lIns="0" tIns="0" rIns="0" bIns="0" anchor="ctr"/>
          <a:lstStyle/>
          <a:p>
            <a:pPr defTabSz="699378" fontAlgn="auto">
              <a:lnSpc>
                <a:spcPct val="85000"/>
              </a:lnSpc>
              <a:spcBef>
                <a:spcPts val="0"/>
              </a:spcBef>
              <a:spcAft>
                <a:spcPts val="0"/>
              </a:spcAft>
              <a:defRPr/>
            </a:pPr>
            <a:r>
              <a:rPr lang="en-US" sz="612" kern="0" dirty="0">
                <a:solidFill>
                  <a:schemeClr val="bg1"/>
                </a:solidFill>
                <a:latin typeface="+mj-lt"/>
              </a:rPr>
              <a:t>Presentation Title | Author | Date</a:t>
            </a:r>
          </a:p>
        </p:txBody>
      </p:sp>
      <p:sp>
        <p:nvSpPr>
          <p:cNvPr id="9"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10" name="Picture Placeholder 17">
            <a:extLst/>
          </p:cNvPr>
          <p:cNvSpPr>
            <a:spLocks noGrp="1"/>
          </p:cNvSpPr>
          <p:nvPr>
            <p:ph type="pic" sz="quarter" idx="10"/>
          </p:nvPr>
        </p:nvSpPr>
        <p:spPr>
          <a:xfrm>
            <a:off x="0" y="5"/>
            <a:ext cx="9326563" cy="6994524"/>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11" name="Title Placeholder 1">
            <a:extLst/>
          </p:cNvPr>
          <p:cNvSpPr>
            <a:spLocks noGrp="1"/>
          </p:cNvSpPr>
          <p:nvPr>
            <p:ph type="title"/>
          </p:nvPr>
        </p:nvSpPr>
        <p:spPr>
          <a:xfrm>
            <a:off x="312103" y="662921"/>
            <a:ext cx="3304581" cy="1218629"/>
          </a:xfrm>
          <a:prstGeom prst="rect">
            <a:avLst/>
          </a:prstGeom>
        </p:spPr>
        <p:txBody>
          <a:bodyPr rtlCol="0" anchor="b">
            <a:normAutofit/>
          </a:bodyPr>
          <a:lstStyle>
            <a:lvl1pPr>
              <a:lnSpc>
                <a:spcPts val="2295"/>
              </a:lnSpc>
              <a:defRPr sz="2040">
                <a:solidFill>
                  <a:srgbClr val="12ABDB"/>
                </a:solidFill>
              </a:defRPr>
            </a:lvl1pPr>
          </a:lstStyle>
          <a:p>
            <a:r>
              <a:rPr lang="en-US"/>
              <a:t>Click to edit Master title style</a:t>
            </a:r>
            <a:endParaRPr lang="pt-PT" dirty="0"/>
          </a:p>
        </p:txBody>
      </p:sp>
      <p:sp>
        <p:nvSpPr>
          <p:cNvPr id="12" name="Text Placeholder 7">
            <a:extLst/>
          </p:cNvPr>
          <p:cNvSpPr>
            <a:spLocks noGrp="1"/>
          </p:cNvSpPr>
          <p:nvPr>
            <p:ph type="body" sz="quarter" idx="32"/>
          </p:nvPr>
        </p:nvSpPr>
        <p:spPr>
          <a:xfrm>
            <a:off x="312106" y="2028434"/>
            <a:ext cx="2837404" cy="1175063"/>
          </a:xfrm>
          <a:prstGeom prst="rect">
            <a:avLst/>
          </a:prstGeom>
        </p:spPr>
        <p:txBody>
          <a:bodyPr>
            <a:noAutofit/>
          </a:bodyPr>
          <a:lstStyle>
            <a:lvl1pPr>
              <a:lnSpc>
                <a:spcPct val="100000"/>
              </a:lnSpc>
              <a:defRPr sz="1428">
                <a:solidFill>
                  <a:schemeClr val="bg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Tree>
    <p:extLst>
      <p:ext uri="{BB962C8B-B14F-4D97-AF65-F5344CB8AC3E}">
        <p14:creationId xmlns:p14="http://schemas.microsoft.com/office/powerpoint/2010/main" val="342054113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5" name="Graphic 5"/>
          <p:cNvPicPr>
            <a:picLocks noChangeAspect="1"/>
          </p:cNvPicPr>
          <p:nvPr userDrawn="1"/>
        </p:nvPicPr>
        <p:blipFill>
          <a:blip r:embed="rId2" cstate="print"/>
          <a:srcRect r="10880" b="30672"/>
          <a:stretch>
            <a:fillRect/>
          </a:stretch>
        </p:blipFill>
        <p:spPr bwMode="auto">
          <a:xfrm>
            <a:off x="2972842" y="828981"/>
            <a:ext cx="6353721" cy="6165544"/>
          </a:xfrm>
          <a:prstGeom prst="rect">
            <a:avLst/>
          </a:prstGeom>
          <a:noFill/>
          <a:ln w="9525">
            <a:noFill/>
            <a:miter lim="800000"/>
            <a:headEnd/>
            <a:tailEnd/>
          </a:ln>
        </p:spPr>
      </p:pic>
      <p:sp>
        <p:nvSpPr>
          <p:cNvPr id="6" name="Retângulo 43">
            <a:extLst/>
          </p:cNvPr>
          <p:cNvSpPr/>
          <p:nvPr userDrawn="1"/>
        </p:nvSpPr>
        <p:spPr>
          <a:xfrm>
            <a:off x="8921673" y="6685818"/>
            <a:ext cx="278593" cy="166695"/>
          </a:xfrm>
          <a:prstGeom prst="rect">
            <a:avLst/>
          </a:prstGeom>
        </p:spPr>
        <p:txBody>
          <a:bodyPr wrap="none" lIns="69939" tIns="34972" rIns="69939" bIns="34972">
            <a:spAutoFit/>
          </a:bodyPr>
          <a:lstStyle/>
          <a:p>
            <a:pPr algn="r" defTabSz="794759" fontAlgn="auto">
              <a:spcBef>
                <a:spcPts val="0"/>
              </a:spcBef>
              <a:spcAft>
                <a:spcPts val="0"/>
              </a:spcAft>
              <a:defRPr/>
            </a:pPr>
            <a:fld id="{88440D32-BEAE-4B87-95D1-24ECEE671DC3}"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sp>
        <p:nvSpPr>
          <p:cNvPr id="7" name="Retângulo 43">
            <a:extLst/>
          </p:cNvPr>
          <p:cNvSpPr/>
          <p:nvPr userDrawn="1"/>
        </p:nvSpPr>
        <p:spPr>
          <a:xfrm>
            <a:off x="608979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1"/>
                </a:solidFill>
                <a:latin typeface="+mn-lt"/>
              </a:rPr>
              <a:t>© 2017 Capgemini. All rights reserved.</a:t>
            </a:r>
          </a:p>
        </p:txBody>
      </p:sp>
      <p:sp>
        <p:nvSpPr>
          <p:cNvPr id="8" name="Picture Placeholder 17">
            <a:extLst/>
          </p:cNvPr>
          <p:cNvSpPr>
            <a:spLocks noGrp="1"/>
          </p:cNvSpPr>
          <p:nvPr>
            <p:ph type="pic" sz="quarter" idx="10"/>
          </p:nvPr>
        </p:nvSpPr>
        <p:spPr>
          <a:xfrm>
            <a:off x="7" y="5"/>
            <a:ext cx="5629247" cy="6994524"/>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9" name="Title Placeholder 1">
            <a:extLst/>
          </p:cNvPr>
          <p:cNvSpPr>
            <a:spLocks noGrp="1"/>
          </p:cNvSpPr>
          <p:nvPr>
            <p:ph type="title"/>
          </p:nvPr>
        </p:nvSpPr>
        <p:spPr>
          <a:xfrm>
            <a:off x="5845888" y="1955443"/>
            <a:ext cx="3168582" cy="1762144"/>
          </a:xfrm>
          <a:prstGeom prst="rect">
            <a:avLst/>
          </a:prstGeom>
        </p:spPr>
        <p:txBody>
          <a:bodyPr rtlCol="0" anchor="b">
            <a:normAutofit/>
          </a:bodyPr>
          <a:lstStyle>
            <a:lvl1pPr algn="r">
              <a:lnSpc>
                <a:spcPts val="2295"/>
              </a:lnSpc>
              <a:defRPr sz="2040">
                <a:solidFill>
                  <a:srgbClr val="95E616"/>
                </a:solidFill>
              </a:defRPr>
            </a:lvl1pPr>
          </a:lstStyle>
          <a:p>
            <a:r>
              <a:rPr lang="en-US"/>
              <a:t>Click to edit Master title style</a:t>
            </a:r>
            <a:endParaRPr lang="pt-PT" dirty="0"/>
          </a:p>
        </p:txBody>
      </p:sp>
      <p:sp>
        <p:nvSpPr>
          <p:cNvPr id="10" name="Text Placeholder 7">
            <a:extLst/>
          </p:cNvPr>
          <p:cNvSpPr>
            <a:spLocks noGrp="1"/>
          </p:cNvSpPr>
          <p:nvPr>
            <p:ph type="body" sz="quarter" idx="32"/>
          </p:nvPr>
        </p:nvSpPr>
        <p:spPr>
          <a:xfrm>
            <a:off x="5838195" y="3837536"/>
            <a:ext cx="3176270" cy="2230186"/>
          </a:xfrm>
          <a:prstGeom prst="rect">
            <a:avLst/>
          </a:prstGeom>
        </p:spPr>
        <p:txBody>
          <a:bodyPr>
            <a:noAutofit/>
          </a:bodyPr>
          <a:lstStyle>
            <a:lvl1pPr algn="r">
              <a:lnSpc>
                <a:spcPct val="100000"/>
              </a:lnSpc>
              <a:defRPr sz="1428">
                <a:solidFill>
                  <a:schemeClr val="bg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Tree>
    <p:extLst>
      <p:ext uri="{BB962C8B-B14F-4D97-AF65-F5344CB8AC3E}">
        <p14:creationId xmlns:p14="http://schemas.microsoft.com/office/powerpoint/2010/main" val="3471711793"/>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4"/>
          <p:cNvGraphicFramePr>
            <a:graphicFrameLocks noChangeAspect="1"/>
          </p:cNvGraphicFramePr>
          <p:nvPr>
            <p:custDataLst>
              <p:tags r:id="rId2"/>
            </p:custDataLst>
          </p:nvPr>
        </p:nvGraphicFramePr>
        <p:xfrm>
          <a:off x="1" y="1"/>
          <a:ext cx="139251" cy="146798"/>
        </p:xfrm>
        <a:graphic>
          <a:graphicData uri="http://schemas.openxmlformats.org/presentationml/2006/ole">
            <mc:AlternateContent xmlns:mc="http://schemas.openxmlformats.org/markup-compatibility/2006">
              <mc:Choice xmlns:v="urn:schemas-microsoft-com:vml" Requires="v">
                <p:oleObj spid="_x0000_s1049" name="think-cell Slide" r:id="rId4" imgW="360" imgH="360" progId="">
                  <p:embed/>
                </p:oleObj>
              </mc:Choice>
              <mc:Fallback>
                <p:oleObj name="think-cell Slide" r:id="rId4" imgW="360" imgH="360" progId="">
                  <p:embed/>
                  <p:pic>
                    <p:nvPicPr>
                      <p:cNvPr id="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1"/>
                        <a:ext cx="139251" cy="1467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a:lvl1pPr>
          </a:lstStyle>
          <a:p>
            <a:r>
              <a:rPr lang="en-US" noProof="0"/>
              <a:t>Click to edit Master title style</a:t>
            </a:r>
            <a:endParaRPr lang="en-US" dirty="0"/>
          </a:p>
        </p:txBody>
      </p:sp>
      <p:sp>
        <p:nvSpPr>
          <p:cNvPr id="3" name="Content Placeholder 2"/>
          <p:cNvSpPr>
            <a:spLocks noGrp="1"/>
          </p:cNvSpPr>
          <p:nvPr>
            <p:ph idx="1"/>
          </p:nvPr>
        </p:nvSpPr>
        <p:spPr>
          <a:xfrm>
            <a:off x="304476" y="1524527"/>
            <a:ext cx="9022087" cy="4736196"/>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47149720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5" name="Rectangle 4">
            <a:extLst/>
          </p:cNvPr>
          <p:cNvSpPr/>
          <p:nvPr userDrawn="1"/>
        </p:nvSpPr>
        <p:spPr>
          <a:xfrm>
            <a:off x="0" y="0"/>
            <a:ext cx="2346214" cy="6994525"/>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69939" tIns="34972" rIns="69939" bIns="34972" anchor="ctr"/>
          <a:lstStyle/>
          <a:p>
            <a:pPr algn="ctr" defTabSz="794759" fontAlgn="auto">
              <a:spcBef>
                <a:spcPts val="0"/>
              </a:spcBef>
              <a:spcAft>
                <a:spcPts val="0"/>
              </a:spcAft>
              <a:defRPr/>
            </a:pPr>
            <a:endParaRPr lang="pt-PT" sz="1836"/>
          </a:p>
        </p:txBody>
      </p:sp>
      <p:grpSp>
        <p:nvGrpSpPr>
          <p:cNvPr id="6" name="Group 5"/>
          <p:cNvGrpSpPr>
            <a:grpSpLocks/>
          </p:cNvGrpSpPr>
          <p:nvPr userDrawn="1"/>
        </p:nvGrpSpPr>
        <p:grpSpPr bwMode="auto">
          <a:xfrm flipH="1">
            <a:off x="0" y="-1865206"/>
            <a:ext cx="5744904" cy="11016378"/>
            <a:chOff x="4503427" y="-841109"/>
            <a:chExt cx="6774184" cy="9741675"/>
          </a:xfrm>
        </p:grpSpPr>
        <p:sp>
          <p:nvSpPr>
            <p:cNvPr id="7" name="Rectangle 6">
              <a:extLst/>
            </p:cNvPr>
            <p:cNvSpPr/>
            <p:nvPr/>
          </p:nvSpPr>
          <p:spPr>
            <a:xfrm>
              <a:off x="10311507" y="5968328"/>
              <a:ext cx="534603" cy="799874"/>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94759" fontAlgn="auto">
                <a:spcBef>
                  <a:spcPts val="0"/>
                </a:spcBef>
                <a:spcAft>
                  <a:spcPts val="0"/>
                </a:spcAft>
                <a:defRPr/>
              </a:pPr>
              <a:endParaRPr lang="pt-PT" sz="1836"/>
            </a:p>
          </p:txBody>
        </p:sp>
        <p:grpSp>
          <p:nvGrpSpPr>
            <p:cNvPr id="11" name="Group 10"/>
            <p:cNvGrpSpPr>
              <a:grpSpLocks/>
            </p:cNvGrpSpPr>
            <p:nvPr/>
          </p:nvGrpSpPr>
          <p:grpSpPr bwMode="auto">
            <a:xfrm>
              <a:off x="4503427" y="-841109"/>
              <a:ext cx="6774184" cy="9741675"/>
              <a:chOff x="6466897" y="122642"/>
              <a:chExt cx="5044220" cy="7253890"/>
            </a:xfrm>
          </p:grpSpPr>
          <p:pic>
            <p:nvPicPr>
              <p:cNvPr id="12" name="Graphic 11"/>
              <p:cNvPicPr>
                <a:picLocks noChangeAspect="1"/>
              </p:cNvPicPr>
              <p:nvPr/>
            </p:nvPicPr>
            <p:blipFill>
              <a:blip r:embed="rId2" cstate="print"/>
              <a:srcRect l="24648" t="31387" r="33798" b="8441"/>
              <a:stretch>
                <a:fillRect/>
              </a:stretch>
            </p:blipFill>
            <p:spPr bwMode="auto">
              <a:xfrm>
                <a:off x="7684232" y="122642"/>
                <a:ext cx="3826885" cy="6735359"/>
              </a:xfrm>
              <a:prstGeom prst="rect">
                <a:avLst/>
              </a:prstGeom>
              <a:noFill/>
              <a:ln w="9525">
                <a:noFill/>
                <a:miter lim="800000"/>
                <a:headEnd/>
                <a:tailEnd/>
              </a:ln>
            </p:spPr>
          </p:pic>
          <p:pic>
            <p:nvPicPr>
              <p:cNvPr id="13" name="Graphic 12"/>
              <p:cNvPicPr>
                <a:picLocks noChangeAspect="1"/>
              </p:cNvPicPr>
              <p:nvPr/>
            </p:nvPicPr>
            <p:blipFill>
              <a:blip r:embed="rId3" cstate="print"/>
              <a:srcRect l="23643" t="23056" r="6670" b="9419"/>
              <a:stretch>
                <a:fillRect/>
              </a:stretch>
            </p:blipFill>
            <p:spPr bwMode="auto">
              <a:xfrm>
                <a:off x="6466897" y="900452"/>
                <a:ext cx="5044218" cy="6476080"/>
              </a:xfrm>
              <a:prstGeom prst="rect">
                <a:avLst/>
              </a:prstGeom>
              <a:noFill/>
              <a:ln w="9525">
                <a:noFill/>
                <a:miter lim="800000"/>
                <a:headEnd/>
                <a:tailEnd/>
              </a:ln>
            </p:spPr>
          </p:pic>
        </p:grpSp>
      </p:grpSp>
      <p:sp>
        <p:nvSpPr>
          <p:cNvPr id="14" name="Retângulo 43">
            <a:extLst/>
          </p:cNvPr>
          <p:cNvSpPr/>
          <p:nvPr userDrawn="1"/>
        </p:nvSpPr>
        <p:spPr>
          <a:xfrm>
            <a:off x="8921673" y="6685818"/>
            <a:ext cx="278593" cy="166695"/>
          </a:xfrm>
          <a:prstGeom prst="rect">
            <a:avLst/>
          </a:prstGeom>
        </p:spPr>
        <p:txBody>
          <a:bodyPr wrap="none" lIns="69939" tIns="34972" rIns="69939" bIns="34972">
            <a:spAutoFit/>
          </a:bodyPr>
          <a:lstStyle/>
          <a:p>
            <a:pPr algn="r" defTabSz="794759" fontAlgn="auto">
              <a:spcBef>
                <a:spcPts val="0"/>
              </a:spcBef>
              <a:spcAft>
                <a:spcPts val="0"/>
              </a:spcAft>
              <a:defRPr/>
            </a:pPr>
            <a:fld id="{03836C91-3AA2-47AD-9F65-BDA5A9DCB8F1}"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15"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4"/>
            <a:extLst/>
          </p:cNvPr>
          <p:cNvSpPr/>
          <p:nvPr userDrawn="1"/>
        </p:nvSpPr>
        <p:spPr>
          <a:xfrm>
            <a:off x="312505" y="6685818"/>
            <a:ext cx="2163244" cy="224515"/>
          </a:xfrm>
          <a:prstGeom prst="rect">
            <a:avLst/>
          </a:prstGeom>
        </p:spPr>
        <p:txBody>
          <a:bodyPr lIns="0" tIns="0" rIns="0" bIns="0" anchor="ctr"/>
          <a:lstStyle/>
          <a:p>
            <a:pPr defTabSz="699378" fontAlgn="auto">
              <a:lnSpc>
                <a:spcPct val="85000"/>
              </a:lnSpc>
              <a:spcBef>
                <a:spcPts val="0"/>
              </a:spcBef>
              <a:spcAft>
                <a:spcPts val="0"/>
              </a:spcAft>
              <a:defRPr/>
            </a:pPr>
            <a:r>
              <a:rPr lang="en-US" sz="612" kern="0" dirty="0">
                <a:solidFill>
                  <a:schemeClr val="bg1"/>
                </a:solidFill>
                <a:latin typeface="+mj-lt"/>
              </a:rPr>
              <a:t>Presentation Title | Author | Date</a:t>
            </a:r>
          </a:p>
        </p:txBody>
      </p:sp>
      <p:sp>
        <p:nvSpPr>
          <p:cNvPr id="17"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1"/>
                </a:solidFill>
                <a:latin typeface="+mn-lt"/>
              </a:rPr>
              <a:t>© 2017 Capgemini. All rights reserved.</a:t>
            </a:r>
          </a:p>
        </p:txBody>
      </p:sp>
      <p:sp>
        <p:nvSpPr>
          <p:cNvPr id="10" name="Picture Placeholder 17">
            <a:extLst/>
          </p:cNvPr>
          <p:cNvSpPr>
            <a:spLocks noGrp="1"/>
          </p:cNvSpPr>
          <p:nvPr>
            <p:ph type="pic" sz="quarter" idx="10"/>
          </p:nvPr>
        </p:nvSpPr>
        <p:spPr>
          <a:xfrm>
            <a:off x="3697322" y="5"/>
            <a:ext cx="5629247" cy="6994524"/>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8" name="Title Placeholder 1">
            <a:extLst/>
          </p:cNvPr>
          <p:cNvSpPr>
            <a:spLocks noGrp="1"/>
          </p:cNvSpPr>
          <p:nvPr>
            <p:ph type="title"/>
          </p:nvPr>
        </p:nvSpPr>
        <p:spPr>
          <a:xfrm>
            <a:off x="718923" y="721534"/>
            <a:ext cx="2214933" cy="1866511"/>
          </a:xfrm>
          <a:prstGeom prst="rect">
            <a:avLst/>
          </a:prstGeom>
        </p:spPr>
        <p:txBody>
          <a:bodyPr lIns="68574" tIns="34289" rIns="68574" bIns="34289" rtlCol="0" anchor="b">
            <a:normAutofit/>
          </a:bodyPr>
          <a:lstStyle>
            <a:lvl1pPr algn="l">
              <a:defRPr sz="3672">
                <a:solidFill>
                  <a:srgbClr val="95E616"/>
                </a:solidFill>
              </a:defRPr>
            </a:lvl1pPr>
          </a:lstStyle>
          <a:p>
            <a:r>
              <a:rPr lang="en-US"/>
              <a:t>Click to edit Master title style</a:t>
            </a:r>
            <a:endParaRPr lang="pt-PT" dirty="0"/>
          </a:p>
        </p:txBody>
      </p:sp>
      <p:sp>
        <p:nvSpPr>
          <p:cNvPr id="9" name="Text Placeholder 7">
            <a:extLst/>
          </p:cNvPr>
          <p:cNvSpPr>
            <a:spLocks noGrp="1"/>
          </p:cNvSpPr>
          <p:nvPr>
            <p:ph type="body" sz="quarter" idx="32"/>
          </p:nvPr>
        </p:nvSpPr>
        <p:spPr>
          <a:xfrm>
            <a:off x="718923" y="2615971"/>
            <a:ext cx="2214932" cy="3661238"/>
          </a:xfrm>
          <a:prstGeom prst="rect">
            <a:avLst/>
          </a:prstGeom>
        </p:spPr>
        <p:txBody>
          <a:bodyPr>
            <a:noAutofit/>
          </a:bodyPr>
          <a:lstStyle>
            <a:lvl1pPr algn="l">
              <a:lnSpc>
                <a:spcPct val="100000"/>
              </a:lnSpc>
              <a:defRPr sz="1428">
                <a:solidFill>
                  <a:schemeClr val="bg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Tree>
    <p:extLst>
      <p:ext uri="{BB962C8B-B14F-4D97-AF65-F5344CB8AC3E}">
        <p14:creationId xmlns:p14="http://schemas.microsoft.com/office/powerpoint/2010/main" val="186894836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p:cNvPicPr>
            <a:picLocks noChangeAspect="1"/>
          </p:cNvPicPr>
          <p:nvPr userDrawn="1"/>
        </p:nvPicPr>
        <p:blipFill>
          <a:blip r:embed="rId2" cstate="print"/>
          <a:srcRect/>
          <a:stretch>
            <a:fillRect/>
          </a:stretch>
        </p:blipFill>
        <p:spPr bwMode="auto">
          <a:xfrm>
            <a:off x="4896446" y="0"/>
            <a:ext cx="4430117" cy="6020905"/>
          </a:xfrm>
          <a:prstGeom prst="rect">
            <a:avLst/>
          </a:prstGeom>
          <a:noFill/>
          <a:ln w="9525">
            <a:noFill/>
            <a:miter lim="800000"/>
            <a:headEnd/>
            <a:tailEnd/>
          </a:ln>
        </p:spPr>
      </p:pic>
      <p:sp>
        <p:nvSpPr>
          <p:cNvPr id="10" name="Retângulo 43">
            <a:extLst/>
          </p:cNvPr>
          <p:cNvSpPr/>
          <p:nvPr userDrawn="1"/>
        </p:nvSpPr>
        <p:spPr>
          <a:xfrm>
            <a:off x="8921673" y="6685818"/>
            <a:ext cx="278593" cy="166695"/>
          </a:xfrm>
          <a:prstGeom prst="rect">
            <a:avLst/>
          </a:prstGeom>
        </p:spPr>
        <p:txBody>
          <a:bodyPr wrap="none" lIns="69939" tIns="34972" rIns="69939" bIns="34972">
            <a:spAutoFit/>
          </a:bodyPr>
          <a:lstStyle/>
          <a:p>
            <a:pPr algn="r" defTabSz="794759" fontAlgn="auto">
              <a:spcBef>
                <a:spcPts val="0"/>
              </a:spcBef>
              <a:spcAft>
                <a:spcPts val="0"/>
              </a:spcAft>
              <a:defRPr/>
            </a:pPr>
            <a:fld id="{27CC483E-E079-4CD2-BBAB-04C56E866524}"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11"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3"/>
            <a:extLst/>
          </p:cNvPr>
          <p:cNvSpPr/>
          <p:nvPr userDrawn="1"/>
        </p:nvSpPr>
        <p:spPr>
          <a:xfrm>
            <a:off x="312505" y="6685818"/>
            <a:ext cx="2163244" cy="224515"/>
          </a:xfrm>
          <a:prstGeom prst="rect">
            <a:avLst/>
          </a:prstGeom>
        </p:spPr>
        <p:txBody>
          <a:bodyPr lIns="0" tIns="0" rIns="0" bIns="0" anchor="ctr"/>
          <a:lstStyle/>
          <a:p>
            <a:pPr defTabSz="699378"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3"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pic>
        <p:nvPicPr>
          <p:cNvPr id="15" name="Graphic 4"/>
          <p:cNvPicPr>
            <a:picLocks noChangeAspect="1"/>
          </p:cNvPicPr>
          <p:nvPr userDrawn="1"/>
        </p:nvPicPr>
        <p:blipFill>
          <a:blip r:embed="rId4" cstate="print"/>
          <a:srcRect l="81836" t="-4713" b="16530"/>
          <a:stretch>
            <a:fillRect/>
          </a:stretch>
        </p:blipFill>
        <p:spPr bwMode="auto">
          <a:xfrm>
            <a:off x="8834328" y="192135"/>
            <a:ext cx="323839" cy="468460"/>
          </a:xfrm>
          <a:prstGeom prst="rect">
            <a:avLst/>
          </a:prstGeom>
          <a:noFill/>
          <a:ln w="9525">
            <a:noFill/>
            <a:miter lim="800000"/>
            <a:headEnd/>
            <a:tailEnd/>
          </a:ln>
        </p:spPr>
      </p:pic>
      <p:sp>
        <p:nvSpPr>
          <p:cNvPr id="9" name="Picture Placeholder 17">
            <a:extLst/>
          </p:cNvPr>
          <p:cNvSpPr>
            <a:spLocks noGrp="1"/>
          </p:cNvSpPr>
          <p:nvPr>
            <p:ph type="pic" sz="quarter" idx="10"/>
          </p:nvPr>
        </p:nvSpPr>
        <p:spPr>
          <a:xfrm>
            <a:off x="4807628" y="5"/>
            <a:ext cx="4518941" cy="6994524"/>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8" name="Title Placeholder 1">
            <a:extLst/>
          </p:cNvPr>
          <p:cNvSpPr>
            <a:spLocks noGrp="1"/>
          </p:cNvSpPr>
          <p:nvPr>
            <p:ph type="title"/>
          </p:nvPr>
        </p:nvSpPr>
        <p:spPr>
          <a:xfrm>
            <a:off x="312104" y="412872"/>
            <a:ext cx="8427416" cy="880792"/>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4" name="Text Placeholder 7">
            <a:extLst/>
          </p:cNvPr>
          <p:cNvSpPr>
            <a:spLocks noGrp="1"/>
          </p:cNvSpPr>
          <p:nvPr>
            <p:ph type="body" sz="quarter" idx="35"/>
          </p:nvPr>
        </p:nvSpPr>
        <p:spPr>
          <a:xfrm>
            <a:off x="319451" y="1458707"/>
            <a:ext cx="4343835" cy="1395388"/>
          </a:xfrm>
          <a:prstGeom prst="rect">
            <a:avLst/>
          </a:prstGeom>
        </p:spPr>
        <p:txBody>
          <a:bodyPr>
            <a:noAutofit/>
          </a:bodyPr>
          <a:lstStyle>
            <a:lvl1pPr>
              <a:lnSpc>
                <a:spcPts val="1683"/>
              </a:lnSpc>
              <a:defRPr sz="1428">
                <a:solidFill>
                  <a:schemeClr val="tx1"/>
                </a:solidFill>
              </a:defRPr>
            </a:lvl1pPr>
            <a:lvl2pPr marL="177274" indent="-173632">
              <a:lnSpc>
                <a:spcPts val="1377"/>
              </a:lnSpc>
              <a:defRPr sz="1224">
                <a:solidFill>
                  <a:schemeClr val="tx1"/>
                </a:solidFill>
              </a:defRPr>
            </a:lvl2pPr>
            <a:lvl3pPr marL="354545" indent="-177274">
              <a:lnSpc>
                <a:spcPts val="1224"/>
              </a:lnSpc>
              <a:defRPr sz="1122">
                <a:solidFill>
                  <a:schemeClr val="tx1"/>
                </a:solidFill>
              </a:defRPr>
            </a:lvl3pPr>
            <a:lvl4pPr marL="522106" indent="-167559">
              <a:lnSpc>
                <a:spcPts val="1071"/>
              </a:lnSpc>
              <a:defRPr sz="918">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 Placeholder 7">
            <a:extLst/>
          </p:cNvPr>
          <p:cNvSpPr>
            <a:spLocks noGrp="1"/>
          </p:cNvSpPr>
          <p:nvPr>
            <p:ph type="body" sz="quarter" idx="36"/>
          </p:nvPr>
        </p:nvSpPr>
        <p:spPr>
          <a:xfrm>
            <a:off x="319451" y="3318387"/>
            <a:ext cx="4343835" cy="1395388"/>
          </a:xfrm>
          <a:prstGeom prst="rect">
            <a:avLst/>
          </a:prstGeom>
        </p:spPr>
        <p:txBody>
          <a:bodyPr>
            <a:noAutofit/>
          </a:bodyPr>
          <a:lstStyle>
            <a:lvl1pPr>
              <a:lnSpc>
                <a:spcPts val="1683"/>
              </a:lnSpc>
              <a:defRPr sz="1428">
                <a:solidFill>
                  <a:schemeClr val="tx1"/>
                </a:solidFill>
              </a:defRPr>
            </a:lvl1pPr>
            <a:lvl2pPr marL="177274" indent="-173632">
              <a:lnSpc>
                <a:spcPts val="1377"/>
              </a:lnSpc>
              <a:defRPr sz="1224">
                <a:solidFill>
                  <a:schemeClr val="tx1"/>
                </a:solidFill>
              </a:defRPr>
            </a:lvl2pPr>
            <a:lvl3pPr marL="354545" indent="-177274">
              <a:lnSpc>
                <a:spcPts val="1224"/>
              </a:lnSpc>
              <a:defRPr sz="1122">
                <a:solidFill>
                  <a:schemeClr val="tx1"/>
                </a:solidFill>
              </a:defRPr>
            </a:lvl3pPr>
            <a:lvl4pPr marL="522106" indent="-167559">
              <a:lnSpc>
                <a:spcPts val="1071"/>
              </a:lnSpc>
              <a:defRPr sz="918">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7">
            <a:extLst/>
          </p:cNvPr>
          <p:cNvSpPr>
            <a:spLocks noGrp="1"/>
          </p:cNvSpPr>
          <p:nvPr>
            <p:ph type="body" sz="quarter" idx="37"/>
          </p:nvPr>
        </p:nvSpPr>
        <p:spPr>
          <a:xfrm>
            <a:off x="319451" y="5178069"/>
            <a:ext cx="4343835" cy="1395388"/>
          </a:xfrm>
          <a:prstGeom prst="rect">
            <a:avLst/>
          </a:prstGeom>
        </p:spPr>
        <p:txBody>
          <a:bodyPr>
            <a:noAutofit/>
          </a:bodyPr>
          <a:lstStyle>
            <a:lvl1pPr>
              <a:lnSpc>
                <a:spcPts val="1683"/>
              </a:lnSpc>
              <a:defRPr sz="1428">
                <a:solidFill>
                  <a:schemeClr val="tx1"/>
                </a:solidFill>
              </a:defRPr>
            </a:lvl1pPr>
            <a:lvl2pPr marL="177274" indent="-173632">
              <a:lnSpc>
                <a:spcPts val="1377"/>
              </a:lnSpc>
              <a:defRPr sz="1224">
                <a:solidFill>
                  <a:schemeClr val="tx1"/>
                </a:solidFill>
              </a:defRPr>
            </a:lvl2pPr>
            <a:lvl3pPr marL="354545" indent="-177274">
              <a:lnSpc>
                <a:spcPts val="1224"/>
              </a:lnSpc>
              <a:defRPr sz="1122">
                <a:solidFill>
                  <a:schemeClr val="tx1"/>
                </a:solidFill>
              </a:defRPr>
            </a:lvl3pPr>
            <a:lvl4pPr marL="522106" indent="-167559">
              <a:lnSpc>
                <a:spcPts val="1071"/>
              </a:lnSpc>
              <a:defRPr sz="918">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33687246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6" name="Retângulo 43">
            <a:extLst/>
          </p:cNvPr>
          <p:cNvSpPr/>
          <p:nvPr userDrawn="1"/>
        </p:nvSpPr>
        <p:spPr>
          <a:xfrm>
            <a:off x="8921673" y="6685818"/>
            <a:ext cx="278593" cy="166695"/>
          </a:xfrm>
          <a:prstGeom prst="rect">
            <a:avLst/>
          </a:prstGeom>
        </p:spPr>
        <p:txBody>
          <a:bodyPr wrap="none" lIns="69939" tIns="34972" rIns="69939" bIns="34972">
            <a:spAutoFit/>
          </a:bodyPr>
          <a:lstStyle/>
          <a:p>
            <a:pPr algn="r" defTabSz="794759" fontAlgn="auto">
              <a:spcBef>
                <a:spcPts val="0"/>
              </a:spcBef>
              <a:spcAft>
                <a:spcPts val="0"/>
              </a:spcAft>
              <a:defRPr/>
            </a:pPr>
            <a:fld id="{875675F4-32C1-4ED9-8719-8FBF63621835}"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7"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p:cNvPr>
          <p:cNvSpPr/>
          <p:nvPr userDrawn="1"/>
        </p:nvSpPr>
        <p:spPr>
          <a:xfrm>
            <a:off x="312505" y="6685818"/>
            <a:ext cx="2163244" cy="224515"/>
          </a:xfrm>
          <a:prstGeom prst="rect">
            <a:avLst/>
          </a:prstGeom>
        </p:spPr>
        <p:txBody>
          <a:bodyPr lIns="0" tIns="0" rIns="0" bIns="0" anchor="ctr"/>
          <a:lstStyle/>
          <a:p>
            <a:pPr defTabSz="699378"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9"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10" name="Picture Placeholder 17">
            <a:extLst/>
          </p:cNvPr>
          <p:cNvSpPr>
            <a:spLocks noGrp="1"/>
          </p:cNvSpPr>
          <p:nvPr>
            <p:ph type="pic" sz="quarter" idx="10"/>
          </p:nvPr>
        </p:nvSpPr>
        <p:spPr>
          <a:xfrm>
            <a:off x="0" y="5"/>
            <a:ext cx="9326563" cy="6994524"/>
          </a:xfrm>
          <a:prstGeom prst="rect">
            <a:avLst/>
          </a:prstGeom>
          <a:noFill/>
        </p:spPr>
        <p:txBody>
          <a:bodyPr rtlCol="0" anchor="ctr">
            <a:normAutofit/>
          </a:bodyPr>
          <a:lstStyle>
            <a:lvl1pPr algn="ctr">
              <a:defRPr/>
            </a:lvl1pPr>
          </a:lstStyle>
          <a:p>
            <a:pPr lvl="0"/>
            <a:r>
              <a:rPr lang="en-US" noProof="0"/>
              <a:t>Click icon to add picture</a:t>
            </a:r>
            <a:endParaRPr lang="pt-PT" noProof="0" dirty="0"/>
          </a:p>
        </p:txBody>
      </p:sp>
      <p:sp>
        <p:nvSpPr>
          <p:cNvPr id="14" name="Text Placeholder 7">
            <a:extLst/>
          </p:cNvPr>
          <p:cNvSpPr>
            <a:spLocks noGrp="1"/>
          </p:cNvSpPr>
          <p:nvPr>
            <p:ph type="body" sz="quarter" idx="33"/>
          </p:nvPr>
        </p:nvSpPr>
        <p:spPr>
          <a:xfrm>
            <a:off x="5899902" y="412880"/>
            <a:ext cx="2784535" cy="815796"/>
          </a:xfrm>
          <a:prstGeom prst="rect">
            <a:avLst/>
          </a:prstGeom>
        </p:spPr>
        <p:txBody>
          <a:bodyPr>
            <a:noAutofit/>
          </a:bodyPr>
          <a:lstStyle>
            <a:lvl1pPr algn="r">
              <a:lnSpc>
                <a:spcPts val="1377"/>
              </a:lnSpc>
              <a:defRPr sz="1224" b="1">
                <a:solidFill>
                  <a:schemeClr val="accent3"/>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15" name="Title Placeholder 1">
            <a:extLst/>
          </p:cNvPr>
          <p:cNvSpPr>
            <a:spLocks noGrp="1"/>
          </p:cNvSpPr>
          <p:nvPr>
            <p:ph type="title"/>
          </p:nvPr>
        </p:nvSpPr>
        <p:spPr>
          <a:xfrm>
            <a:off x="312104" y="412872"/>
            <a:ext cx="5342698" cy="880792"/>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6" name="Text Placeholder 7">
            <a:extLst/>
          </p:cNvPr>
          <p:cNvSpPr>
            <a:spLocks noGrp="1"/>
          </p:cNvSpPr>
          <p:nvPr>
            <p:ph type="body" sz="quarter" idx="35"/>
          </p:nvPr>
        </p:nvSpPr>
        <p:spPr>
          <a:xfrm>
            <a:off x="319453" y="1458709"/>
            <a:ext cx="2301273" cy="5110771"/>
          </a:xfrm>
          <a:prstGeom prst="rect">
            <a:avLst/>
          </a:prstGeom>
        </p:spPr>
        <p:txBody>
          <a:bodyPr>
            <a:noAutofit/>
          </a:bodyPr>
          <a:lstStyle>
            <a:lvl1pPr>
              <a:lnSpc>
                <a:spcPts val="1683"/>
              </a:lnSpc>
              <a:defRPr sz="1428">
                <a:solidFill>
                  <a:schemeClr val="tx1"/>
                </a:solidFill>
              </a:defRPr>
            </a:lvl1pPr>
            <a:lvl2pPr marL="177274" indent="-173632">
              <a:lnSpc>
                <a:spcPts val="1377"/>
              </a:lnSpc>
              <a:defRPr sz="1224">
                <a:solidFill>
                  <a:schemeClr val="tx1"/>
                </a:solidFill>
              </a:defRPr>
            </a:lvl2pPr>
            <a:lvl3pPr marL="354545" indent="-177274">
              <a:lnSpc>
                <a:spcPts val="1224"/>
              </a:lnSpc>
              <a:defRPr sz="1122">
                <a:solidFill>
                  <a:schemeClr val="tx1"/>
                </a:solidFill>
              </a:defRPr>
            </a:lvl3pPr>
            <a:lvl4pPr marL="522106" indent="-167559">
              <a:lnSpc>
                <a:spcPts val="1071"/>
              </a:lnSpc>
              <a:defRPr sz="918">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06879657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5" name="Picture 31"/>
          <p:cNvPicPr>
            <a:picLocks noChangeAspect="1"/>
          </p:cNvPicPr>
          <p:nvPr userDrawn="1"/>
        </p:nvPicPr>
        <p:blipFill>
          <a:blip r:embed="rId2" cstate="print"/>
          <a:srcRect/>
          <a:stretch>
            <a:fillRect/>
          </a:stretch>
        </p:blipFill>
        <p:spPr bwMode="auto">
          <a:xfrm>
            <a:off x="1621" y="0"/>
            <a:ext cx="9323325" cy="6994525"/>
          </a:xfrm>
          <a:prstGeom prst="rect">
            <a:avLst/>
          </a:prstGeom>
          <a:noFill/>
          <a:ln w="9525">
            <a:noFill/>
            <a:miter lim="800000"/>
            <a:headEnd/>
            <a:tailEnd/>
          </a:ln>
        </p:spPr>
      </p:pic>
      <p:pic>
        <p:nvPicPr>
          <p:cNvPr id="6" name="Graphic 8"/>
          <p:cNvPicPr>
            <a:picLocks noChangeAspect="1"/>
          </p:cNvPicPr>
          <p:nvPr userDrawn="1"/>
        </p:nvPicPr>
        <p:blipFill>
          <a:blip r:embed="rId3" cstate="print"/>
          <a:srcRect t="45009" r="3903"/>
          <a:stretch>
            <a:fillRect/>
          </a:stretch>
        </p:blipFill>
        <p:spPr bwMode="auto">
          <a:xfrm rot="20633129">
            <a:off x="5066461" y="-872156"/>
            <a:ext cx="4370207" cy="3397957"/>
          </a:xfrm>
          <a:prstGeom prst="rect">
            <a:avLst/>
          </a:prstGeom>
          <a:noFill/>
          <a:ln w="9525">
            <a:noFill/>
            <a:miter lim="800000"/>
            <a:headEnd/>
            <a:tailEnd/>
          </a:ln>
        </p:spPr>
      </p:pic>
      <p:sp>
        <p:nvSpPr>
          <p:cNvPr id="7" name="Retângulo 43">
            <a:extLst/>
          </p:cNvPr>
          <p:cNvSpPr/>
          <p:nvPr userDrawn="1"/>
        </p:nvSpPr>
        <p:spPr>
          <a:xfrm>
            <a:off x="8921673" y="6685818"/>
            <a:ext cx="278593" cy="166695"/>
          </a:xfrm>
          <a:prstGeom prst="rect">
            <a:avLst/>
          </a:prstGeom>
        </p:spPr>
        <p:txBody>
          <a:bodyPr wrap="none" lIns="69939" tIns="34972" rIns="69939" bIns="34972">
            <a:spAutoFit/>
          </a:bodyPr>
          <a:lstStyle/>
          <a:p>
            <a:pPr algn="r" defTabSz="794759" fontAlgn="auto">
              <a:spcBef>
                <a:spcPts val="0"/>
              </a:spcBef>
              <a:spcAft>
                <a:spcPts val="0"/>
              </a:spcAft>
              <a:defRPr/>
            </a:pPr>
            <a:fld id="{1D04813F-111B-48D9-86CE-3C69BF9CF142}"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8"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p:cNvPr>
          <p:cNvSpPr/>
          <p:nvPr userDrawn="1"/>
        </p:nvSpPr>
        <p:spPr>
          <a:xfrm>
            <a:off x="312505" y="6685818"/>
            <a:ext cx="2163244" cy="224515"/>
          </a:xfrm>
          <a:prstGeom prst="rect">
            <a:avLst/>
          </a:prstGeom>
        </p:spPr>
        <p:txBody>
          <a:bodyPr lIns="0" tIns="0" rIns="0" bIns="0" anchor="ctr"/>
          <a:lstStyle/>
          <a:p>
            <a:pPr defTabSz="699378"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0"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pic>
        <p:nvPicPr>
          <p:cNvPr id="11" name="Graphic 4"/>
          <p:cNvPicPr>
            <a:picLocks noChangeAspect="1"/>
          </p:cNvPicPr>
          <p:nvPr userDrawn="1"/>
        </p:nvPicPr>
        <p:blipFill>
          <a:blip r:embed="rId5" cstate="print"/>
          <a:srcRect l="81836" t="-4713" b="16530"/>
          <a:stretch>
            <a:fillRect/>
          </a:stretch>
        </p:blipFill>
        <p:spPr bwMode="auto">
          <a:xfrm>
            <a:off x="8834328" y="192135"/>
            <a:ext cx="323839" cy="468460"/>
          </a:xfrm>
          <a:prstGeom prst="rect">
            <a:avLst/>
          </a:prstGeom>
          <a:noFill/>
          <a:ln w="9525">
            <a:noFill/>
            <a:miter lim="800000"/>
            <a:headEnd/>
            <a:tailEnd/>
          </a:ln>
        </p:spPr>
      </p:pic>
      <p:sp>
        <p:nvSpPr>
          <p:cNvPr id="14" name="Text Placeholder 7">
            <a:extLst/>
          </p:cNvPr>
          <p:cNvSpPr>
            <a:spLocks noGrp="1"/>
          </p:cNvSpPr>
          <p:nvPr>
            <p:ph type="body" sz="quarter" idx="33"/>
          </p:nvPr>
        </p:nvSpPr>
        <p:spPr>
          <a:xfrm>
            <a:off x="5899899" y="256452"/>
            <a:ext cx="2749381" cy="972224"/>
          </a:xfrm>
          <a:prstGeom prst="rect">
            <a:avLst/>
          </a:prstGeom>
        </p:spPr>
        <p:txBody>
          <a:bodyPr>
            <a:noAutofit/>
          </a:bodyPr>
          <a:lstStyle>
            <a:lvl1pPr>
              <a:lnSpc>
                <a:spcPct val="100000"/>
              </a:lnSpc>
              <a:defRPr sz="1224" b="1">
                <a:solidFill>
                  <a:schemeClr val="bg1"/>
                </a:solidFill>
              </a:defRPr>
            </a:lvl1pPr>
            <a:lvl2pPr>
              <a:lnSpc>
                <a:spcPct val="100000"/>
              </a:lnSpc>
              <a:defRPr sz="1122"/>
            </a:lvl2pPr>
            <a:lvl3pPr>
              <a:lnSpc>
                <a:spcPct val="100000"/>
              </a:lnSpc>
              <a:defRPr sz="1122"/>
            </a:lvl3pPr>
            <a:lvl4pPr>
              <a:lnSpc>
                <a:spcPct val="100000"/>
              </a:lnSpc>
              <a:defRPr sz="1122"/>
            </a:lvl4pPr>
            <a:lvl5pPr>
              <a:lnSpc>
                <a:spcPct val="100000"/>
              </a:lnSpc>
              <a:defRPr sz="918"/>
            </a:lvl5pPr>
          </a:lstStyle>
          <a:p>
            <a:pPr lvl="0"/>
            <a:r>
              <a:rPr lang="en-US"/>
              <a:t>Click to edit Master text styles</a:t>
            </a:r>
          </a:p>
        </p:txBody>
      </p:sp>
      <p:sp>
        <p:nvSpPr>
          <p:cNvPr id="16" name="Title Placeholder 1">
            <a:extLst/>
          </p:cNvPr>
          <p:cNvSpPr>
            <a:spLocks noGrp="1"/>
          </p:cNvSpPr>
          <p:nvPr>
            <p:ph type="title"/>
          </p:nvPr>
        </p:nvSpPr>
        <p:spPr>
          <a:xfrm>
            <a:off x="312104" y="412872"/>
            <a:ext cx="5342698" cy="880792"/>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7" name="Text Placeholder 7">
            <a:extLst/>
          </p:cNvPr>
          <p:cNvSpPr>
            <a:spLocks noGrp="1"/>
          </p:cNvSpPr>
          <p:nvPr>
            <p:ph type="body" sz="quarter" idx="35"/>
          </p:nvPr>
        </p:nvSpPr>
        <p:spPr>
          <a:xfrm>
            <a:off x="319453" y="1458709"/>
            <a:ext cx="2301273" cy="5110771"/>
          </a:xfrm>
          <a:prstGeom prst="rect">
            <a:avLst/>
          </a:prstGeom>
        </p:spPr>
        <p:txBody>
          <a:bodyPr>
            <a:noAutofit/>
          </a:bodyPr>
          <a:lstStyle>
            <a:lvl1pPr>
              <a:lnSpc>
                <a:spcPts val="1683"/>
              </a:lnSpc>
              <a:defRPr sz="1428">
                <a:solidFill>
                  <a:schemeClr val="tx1"/>
                </a:solidFill>
              </a:defRPr>
            </a:lvl1pPr>
            <a:lvl2pPr marL="177274" indent="-173632">
              <a:lnSpc>
                <a:spcPts val="1377"/>
              </a:lnSpc>
              <a:defRPr sz="1224">
                <a:solidFill>
                  <a:schemeClr val="tx1"/>
                </a:solidFill>
              </a:defRPr>
            </a:lvl2pPr>
            <a:lvl3pPr marL="354545" indent="-177274">
              <a:lnSpc>
                <a:spcPts val="1224"/>
              </a:lnSpc>
              <a:defRPr sz="1122">
                <a:solidFill>
                  <a:schemeClr val="tx1"/>
                </a:solidFill>
              </a:defRPr>
            </a:lvl3pPr>
            <a:lvl4pPr marL="522106" indent="-167559">
              <a:lnSpc>
                <a:spcPts val="1071"/>
              </a:lnSpc>
              <a:defRPr sz="918">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12507970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6" name="Retângulo 43">
            <a:extLst/>
          </p:cNvPr>
          <p:cNvSpPr/>
          <p:nvPr userDrawn="1"/>
        </p:nvSpPr>
        <p:spPr>
          <a:xfrm>
            <a:off x="8921673" y="6685818"/>
            <a:ext cx="278593" cy="166695"/>
          </a:xfrm>
          <a:prstGeom prst="rect">
            <a:avLst/>
          </a:prstGeom>
        </p:spPr>
        <p:txBody>
          <a:bodyPr wrap="none" lIns="69939" tIns="34972" rIns="69939" bIns="34972">
            <a:spAutoFit/>
          </a:bodyPr>
          <a:lstStyle/>
          <a:p>
            <a:pPr algn="r" defTabSz="794759" fontAlgn="auto">
              <a:spcBef>
                <a:spcPts val="0"/>
              </a:spcBef>
              <a:spcAft>
                <a:spcPts val="0"/>
              </a:spcAft>
              <a:defRPr/>
            </a:pPr>
            <a:fld id="{D663191A-0A1A-47A9-BA72-32F30C5A07EC}"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7"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p:cNvPr>
          <p:cNvSpPr/>
          <p:nvPr userDrawn="1"/>
        </p:nvSpPr>
        <p:spPr>
          <a:xfrm>
            <a:off x="312505" y="6685818"/>
            <a:ext cx="2163244" cy="224515"/>
          </a:xfrm>
          <a:prstGeom prst="rect">
            <a:avLst/>
          </a:prstGeom>
        </p:spPr>
        <p:txBody>
          <a:bodyPr lIns="0" tIns="0" rIns="0" bIns="0" anchor="ctr"/>
          <a:lstStyle/>
          <a:p>
            <a:pPr defTabSz="699378"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9"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25" name="Table Placeholder 24">
            <a:extLst/>
          </p:cNvPr>
          <p:cNvSpPr>
            <a:spLocks noGrp="1"/>
          </p:cNvSpPr>
          <p:nvPr>
            <p:ph type="tbl" sz="quarter" idx="17"/>
          </p:nvPr>
        </p:nvSpPr>
        <p:spPr>
          <a:xfrm>
            <a:off x="312106" y="2114549"/>
            <a:ext cx="8702364" cy="4261479"/>
          </a:xfrm>
          <a:prstGeom prst="rect">
            <a:avLst/>
          </a:prstGeom>
        </p:spPr>
        <p:txBody>
          <a:bodyPr rtlCol="0" anchor="ctr">
            <a:normAutofit/>
          </a:bodyPr>
          <a:lstStyle>
            <a:lvl1pPr marL="0" indent="0" algn="ctr">
              <a:buNone/>
              <a:defRPr/>
            </a:lvl1pPr>
          </a:lstStyle>
          <a:p>
            <a:pPr lvl="0"/>
            <a:r>
              <a:rPr lang="en-US" noProof="0"/>
              <a:t>Click icon to add table</a:t>
            </a:r>
            <a:endParaRPr lang="pt-PT" noProof="0"/>
          </a:p>
        </p:txBody>
      </p:sp>
      <p:sp>
        <p:nvSpPr>
          <p:cNvPr id="23" name="Text Placeholder 29">
            <a:extLst/>
          </p:cNvPr>
          <p:cNvSpPr>
            <a:spLocks noGrp="1"/>
          </p:cNvSpPr>
          <p:nvPr>
            <p:ph type="body" sz="quarter" idx="16"/>
          </p:nvPr>
        </p:nvSpPr>
        <p:spPr>
          <a:xfrm>
            <a:off x="312103" y="1293665"/>
            <a:ext cx="8372331" cy="514444"/>
          </a:xfrm>
          <a:prstGeom prst="rect">
            <a:avLst/>
          </a:prstGeom>
        </p:spPr>
        <p:txBody>
          <a:bodyPr>
            <a:noAutofit/>
          </a:bodyPr>
          <a:lstStyle>
            <a:lvl1pPr marL="0" indent="0" algn="l">
              <a:lnSpc>
                <a:spcPts val="1071"/>
              </a:lnSpc>
              <a:spcBef>
                <a:spcPts val="0"/>
              </a:spcBef>
              <a:spcAft>
                <a:spcPts val="0"/>
              </a:spcAft>
              <a:buNone/>
              <a:defRPr sz="918"/>
            </a:lvl1pPr>
            <a:lvl2pPr algn="ctr">
              <a:defRPr/>
            </a:lvl2pPr>
            <a:lvl3pPr algn="ctr">
              <a:defRPr/>
            </a:lvl3pPr>
            <a:lvl4pPr algn="ctr">
              <a:defRPr/>
            </a:lvl4pPr>
            <a:lvl5pPr algn="ctr">
              <a:defRPr/>
            </a:lvl5pPr>
          </a:lstStyle>
          <a:p>
            <a:pPr lvl="0"/>
            <a:r>
              <a:rPr lang="en-US"/>
              <a:t>Click to edit Master text styles</a:t>
            </a:r>
          </a:p>
        </p:txBody>
      </p:sp>
      <p:sp>
        <p:nvSpPr>
          <p:cNvPr id="5" name="Title Placeholder 1">
            <a:extLst/>
          </p:cNvPr>
          <p:cNvSpPr>
            <a:spLocks noGrp="1"/>
          </p:cNvSpPr>
          <p:nvPr>
            <p:ph type="title"/>
          </p:nvPr>
        </p:nvSpPr>
        <p:spPr>
          <a:xfrm>
            <a:off x="312103" y="412872"/>
            <a:ext cx="8372331" cy="880792"/>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3321793340"/>
      </p:ext>
    </p:extLst>
  </p:cSld>
  <p:clrMapOvr>
    <a:overrideClrMapping bg1="lt1" tx1="dk1" bg2="lt2" tx2="dk2" accent1="accent1" accent2="accent2" accent3="accent3" accent4="accent4" accent5="accent5" accent6="accent6" hlink="hlink" folHlink="folHlink"/>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Graphs">
    <p:spTree>
      <p:nvGrpSpPr>
        <p:cNvPr id="1" name=""/>
        <p:cNvGrpSpPr/>
        <p:nvPr/>
      </p:nvGrpSpPr>
      <p:grpSpPr>
        <a:xfrm>
          <a:off x="0" y="0"/>
          <a:ext cx="0" cy="0"/>
          <a:chOff x="0" y="0"/>
          <a:chExt cx="0" cy="0"/>
        </a:xfrm>
      </p:grpSpPr>
      <p:sp>
        <p:nvSpPr>
          <p:cNvPr id="8" name="Title Placeholder 1">
            <a:extLst/>
          </p:cNvPr>
          <p:cNvSpPr txBox="1">
            <a:spLocks/>
          </p:cNvSpPr>
          <p:nvPr userDrawn="1"/>
        </p:nvSpPr>
        <p:spPr>
          <a:xfrm>
            <a:off x="312507" y="412332"/>
            <a:ext cx="8371238" cy="880792"/>
          </a:xfrm>
          <a:prstGeom prst="rect">
            <a:avLst/>
          </a:prstGeom>
        </p:spPr>
        <p:txBody>
          <a:bodyPr lIns="0" tIns="0" rIns="0" bIns="0">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fontAlgn="auto">
              <a:lnSpc>
                <a:spcPts val="2295"/>
              </a:lnSpc>
              <a:spcAft>
                <a:spcPts val="0"/>
              </a:spcAft>
              <a:defRPr/>
            </a:pPr>
            <a:r>
              <a:rPr lang="en-US" sz="2652"/>
              <a:t>Click to add title</a:t>
            </a:r>
          </a:p>
        </p:txBody>
      </p:sp>
      <p:sp>
        <p:nvSpPr>
          <p:cNvPr id="9" name="Retângulo 43">
            <a:extLst/>
          </p:cNvPr>
          <p:cNvSpPr/>
          <p:nvPr userDrawn="1"/>
        </p:nvSpPr>
        <p:spPr>
          <a:xfrm>
            <a:off x="8921673" y="6685818"/>
            <a:ext cx="278593" cy="166695"/>
          </a:xfrm>
          <a:prstGeom prst="rect">
            <a:avLst/>
          </a:prstGeom>
        </p:spPr>
        <p:txBody>
          <a:bodyPr wrap="none" lIns="69939" tIns="34972" rIns="69939" bIns="34972">
            <a:spAutoFit/>
          </a:bodyPr>
          <a:lstStyle/>
          <a:p>
            <a:pPr algn="r" defTabSz="794759" fontAlgn="auto">
              <a:spcBef>
                <a:spcPts val="0"/>
              </a:spcBef>
              <a:spcAft>
                <a:spcPts val="0"/>
              </a:spcAft>
              <a:defRPr/>
            </a:pPr>
            <a:fld id="{D0A14B14-E25E-4437-B430-C143EF237AA7}"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10"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2"/>
            <a:extLst/>
          </p:cNvPr>
          <p:cNvSpPr/>
          <p:nvPr userDrawn="1"/>
        </p:nvSpPr>
        <p:spPr>
          <a:xfrm>
            <a:off x="312505" y="6685818"/>
            <a:ext cx="2163244" cy="224515"/>
          </a:xfrm>
          <a:prstGeom prst="rect">
            <a:avLst/>
          </a:prstGeom>
        </p:spPr>
        <p:txBody>
          <a:bodyPr lIns="0" tIns="0" rIns="0" bIns="0" anchor="ctr"/>
          <a:lstStyle/>
          <a:p>
            <a:pPr defTabSz="699378"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2"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pic>
        <p:nvPicPr>
          <p:cNvPr id="13" name="Graphic 4"/>
          <p:cNvPicPr>
            <a:picLocks noChangeAspect="1"/>
          </p:cNvPicPr>
          <p:nvPr userDrawn="1"/>
        </p:nvPicPr>
        <p:blipFill>
          <a:blip r:embed="rId3" cstate="print"/>
          <a:srcRect l="81836" t="-4713" b="16530"/>
          <a:stretch>
            <a:fillRect/>
          </a:stretch>
        </p:blipFill>
        <p:spPr bwMode="auto">
          <a:xfrm>
            <a:off x="8834328" y="192135"/>
            <a:ext cx="323839" cy="468460"/>
          </a:xfrm>
          <a:prstGeom prst="rect">
            <a:avLst/>
          </a:prstGeom>
          <a:noFill/>
          <a:ln w="9525">
            <a:noFill/>
            <a:miter lim="800000"/>
            <a:headEnd/>
            <a:tailEnd/>
          </a:ln>
        </p:spPr>
      </p:pic>
      <p:sp>
        <p:nvSpPr>
          <p:cNvPr id="19" name="Chart Placeholder 18">
            <a:extLst/>
          </p:cNvPr>
          <p:cNvSpPr>
            <a:spLocks noGrp="1"/>
          </p:cNvSpPr>
          <p:nvPr>
            <p:ph type="chart" sz="quarter" idx="44"/>
          </p:nvPr>
        </p:nvSpPr>
        <p:spPr>
          <a:xfrm>
            <a:off x="312102" y="1910923"/>
            <a:ext cx="4240672" cy="3642702"/>
          </a:xfrm>
          <a:prstGeom prst="rect">
            <a:avLst/>
          </a:prstGeom>
        </p:spPr>
        <p:txBody>
          <a:bodyPr rtlCol="0" anchor="ctr">
            <a:normAutofit/>
          </a:bodyPr>
          <a:lstStyle>
            <a:lvl1pPr marL="0" indent="0" algn="ctr">
              <a:buNone/>
              <a:defRPr sz="1530"/>
            </a:lvl1pPr>
          </a:lstStyle>
          <a:p>
            <a:pPr lvl="0"/>
            <a:r>
              <a:rPr lang="en-US" noProof="0"/>
              <a:t>Click icon to add chart</a:t>
            </a:r>
            <a:endParaRPr lang="pt-PT" noProof="0"/>
          </a:p>
        </p:txBody>
      </p:sp>
      <p:sp>
        <p:nvSpPr>
          <p:cNvPr id="14" name="Text Placeholder 29">
            <a:extLst/>
          </p:cNvPr>
          <p:cNvSpPr>
            <a:spLocks noGrp="1"/>
          </p:cNvSpPr>
          <p:nvPr>
            <p:ph type="body" sz="quarter" idx="41"/>
          </p:nvPr>
        </p:nvSpPr>
        <p:spPr>
          <a:xfrm>
            <a:off x="312102" y="5686679"/>
            <a:ext cx="4240672" cy="894976"/>
          </a:xfrm>
          <a:prstGeom prst="rect">
            <a:avLst/>
          </a:prstGeom>
        </p:spPr>
        <p:txBody>
          <a:bodyPr>
            <a:noAutofit/>
          </a:bodyPr>
          <a:lstStyle>
            <a:lvl1pPr marL="0" indent="0" algn="l">
              <a:lnSpc>
                <a:spcPts val="1224"/>
              </a:lnSpc>
              <a:spcBef>
                <a:spcPts val="0"/>
              </a:spcBef>
              <a:spcAft>
                <a:spcPts val="0"/>
              </a:spcAft>
              <a:buNone/>
              <a:defRPr sz="1122">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5" name="Text Placeholder 29">
            <a:extLst/>
          </p:cNvPr>
          <p:cNvSpPr>
            <a:spLocks noGrp="1"/>
          </p:cNvSpPr>
          <p:nvPr>
            <p:ph type="body" sz="quarter" idx="42"/>
          </p:nvPr>
        </p:nvSpPr>
        <p:spPr>
          <a:xfrm>
            <a:off x="4773804" y="5686679"/>
            <a:ext cx="4240672" cy="894976"/>
          </a:xfrm>
          <a:prstGeom prst="rect">
            <a:avLst/>
          </a:prstGeom>
        </p:spPr>
        <p:txBody>
          <a:bodyPr>
            <a:noAutofit/>
          </a:bodyPr>
          <a:lstStyle>
            <a:lvl1pPr marL="0" indent="0" algn="l">
              <a:lnSpc>
                <a:spcPts val="1224"/>
              </a:lnSpc>
              <a:spcBef>
                <a:spcPts val="0"/>
              </a:spcBef>
              <a:spcAft>
                <a:spcPts val="0"/>
              </a:spcAft>
              <a:buNone/>
              <a:defRPr sz="1122">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6" name="Text Placeholder 4">
            <a:extLst/>
          </p:cNvPr>
          <p:cNvSpPr>
            <a:spLocks noGrp="1"/>
          </p:cNvSpPr>
          <p:nvPr>
            <p:ph type="body" sz="quarter" idx="29"/>
          </p:nvPr>
        </p:nvSpPr>
        <p:spPr>
          <a:xfrm>
            <a:off x="312102" y="1453586"/>
            <a:ext cx="4240672" cy="420572"/>
          </a:xfrm>
          <a:prstGeom prst="rect">
            <a:avLst/>
          </a:prstGeom>
          <a:noFill/>
        </p:spPr>
        <p:txBody>
          <a:bodyPr anchor="ctr">
            <a:noAutofit/>
          </a:bodyPr>
          <a:lstStyle>
            <a:lvl1pPr marL="0" indent="0" algn="l">
              <a:lnSpc>
                <a:spcPts val="1377"/>
              </a:lnSpc>
              <a:buNone/>
              <a:defRPr sz="1224" b="1">
                <a:solidFill>
                  <a:srgbClr val="2C004B"/>
                </a:solidFill>
              </a:defRPr>
            </a:lvl1pPr>
            <a:lvl2pPr>
              <a:defRPr sz="1122"/>
            </a:lvl2pPr>
            <a:lvl3pPr>
              <a:defRPr sz="918"/>
            </a:lvl3pPr>
            <a:lvl4pPr>
              <a:defRPr sz="816"/>
            </a:lvl4pPr>
            <a:lvl5pPr>
              <a:defRPr sz="816"/>
            </a:lvl5pPr>
          </a:lstStyle>
          <a:p>
            <a:pPr lvl="0"/>
            <a:r>
              <a:rPr lang="en-US"/>
              <a:t>Click to edit Master text styles</a:t>
            </a:r>
          </a:p>
        </p:txBody>
      </p:sp>
      <p:sp>
        <p:nvSpPr>
          <p:cNvPr id="17" name="Text Placeholder 4">
            <a:extLst/>
          </p:cNvPr>
          <p:cNvSpPr>
            <a:spLocks noGrp="1"/>
          </p:cNvSpPr>
          <p:nvPr>
            <p:ph type="body" sz="quarter" idx="43"/>
          </p:nvPr>
        </p:nvSpPr>
        <p:spPr>
          <a:xfrm>
            <a:off x="4773797" y="1453586"/>
            <a:ext cx="4240672" cy="420572"/>
          </a:xfrm>
          <a:prstGeom prst="rect">
            <a:avLst/>
          </a:prstGeom>
          <a:noFill/>
        </p:spPr>
        <p:txBody>
          <a:bodyPr anchor="ctr">
            <a:noAutofit/>
          </a:bodyPr>
          <a:lstStyle>
            <a:lvl1pPr marL="0" indent="0" algn="l">
              <a:lnSpc>
                <a:spcPts val="1377"/>
              </a:lnSpc>
              <a:buNone/>
              <a:defRPr sz="1224" b="1">
                <a:solidFill>
                  <a:srgbClr val="2C004B"/>
                </a:solidFill>
              </a:defRPr>
            </a:lvl1pPr>
            <a:lvl2pPr>
              <a:defRPr sz="1122"/>
            </a:lvl2pPr>
            <a:lvl3pPr>
              <a:defRPr sz="918"/>
            </a:lvl3pPr>
            <a:lvl4pPr>
              <a:defRPr sz="816"/>
            </a:lvl4pPr>
            <a:lvl5pPr>
              <a:defRPr sz="816"/>
            </a:lvl5pPr>
          </a:lstStyle>
          <a:p>
            <a:pPr lvl="0"/>
            <a:r>
              <a:rPr lang="en-US"/>
              <a:t>Click to edit Master text styles</a:t>
            </a:r>
          </a:p>
        </p:txBody>
      </p:sp>
      <p:sp>
        <p:nvSpPr>
          <p:cNvPr id="20" name="Chart Placeholder 18">
            <a:extLst/>
          </p:cNvPr>
          <p:cNvSpPr>
            <a:spLocks noGrp="1"/>
          </p:cNvSpPr>
          <p:nvPr>
            <p:ph type="chart" sz="quarter" idx="45"/>
          </p:nvPr>
        </p:nvSpPr>
        <p:spPr>
          <a:xfrm>
            <a:off x="4773797" y="1910923"/>
            <a:ext cx="4240672" cy="3642702"/>
          </a:xfrm>
          <a:prstGeom prst="rect">
            <a:avLst/>
          </a:prstGeom>
        </p:spPr>
        <p:txBody>
          <a:bodyPr rtlCol="0" anchor="ctr">
            <a:normAutofit/>
          </a:bodyPr>
          <a:lstStyle>
            <a:lvl1pPr marL="0" indent="0" algn="ctr">
              <a:buNone/>
              <a:defRPr sz="1530"/>
            </a:lvl1pPr>
          </a:lstStyle>
          <a:p>
            <a:pPr lvl="0"/>
            <a:r>
              <a:rPr lang="en-US" noProof="0"/>
              <a:t>Click icon to add chart</a:t>
            </a:r>
            <a:endParaRPr lang="pt-PT" noProof="0"/>
          </a:p>
        </p:txBody>
      </p:sp>
    </p:spTree>
    <p:extLst>
      <p:ext uri="{BB962C8B-B14F-4D97-AF65-F5344CB8AC3E}">
        <p14:creationId xmlns:p14="http://schemas.microsoft.com/office/powerpoint/2010/main" val="2910735026"/>
      </p:ext>
    </p:extLst>
  </p:cSld>
  <p:clrMapOvr>
    <a:overrideClrMapping bg1="lt1" tx1="dk1" bg2="lt2" tx2="dk2" accent1="accent1" accent2="accent2" accent3="accent3" accent4="accent4" accent5="accent5" accent6="accent6" hlink="hlink" folHlink="folHlink"/>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9" name="Rectangle 8">
            <a:extLst/>
          </p:cNvPr>
          <p:cNvSpPr/>
          <p:nvPr userDrawn="1"/>
        </p:nvSpPr>
        <p:spPr>
          <a:xfrm>
            <a:off x="5115039" y="0"/>
            <a:ext cx="4211526" cy="6994525"/>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lIns="69939" tIns="34972" rIns="69939" bIns="34972" anchor="ctr"/>
          <a:lstStyle/>
          <a:p>
            <a:pPr algn="ctr" defTabSz="794759" fontAlgn="auto">
              <a:spcBef>
                <a:spcPts val="0"/>
              </a:spcBef>
              <a:spcAft>
                <a:spcPts val="0"/>
              </a:spcAft>
              <a:defRPr/>
            </a:pPr>
            <a:endParaRPr lang="pt-PT" sz="1836"/>
          </a:p>
        </p:txBody>
      </p:sp>
      <p:sp>
        <p:nvSpPr>
          <p:cNvPr id="10" name="Retângulo 43">
            <a:extLst/>
          </p:cNvPr>
          <p:cNvSpPr/>
          <p:nvPr userDrawn="1"/>
        </p:nvSpPr>
        <p:spPr>
          <a:xfrm>
            <a:off x="8921673" y="6685818"/>
            <a:ext cx="278593" cy="166695"/>
          </a:xfrm>
          <a:prstGeom prst="rect">
            <a:avLst/>
          </a:prstGeom>
        </p:spPr>
        <p:txBody>
          <a:bodyPr wrap="none" lIns="69939" tIns="34972" rIns="69939" bIns="34972">
            <a:spAutoFit/>
          </a:bodyPr>
          <a:lstStyle/>
          <a:p>
            <a:pPr algn="r" defTabSz="794759" fontAlgn="auto">
              <a:spcBef>
                <a:spcPts val="0"/>
              </a:spcBef>
              <a:spcAft>
                <a:spcPts val="0"/>
              </a:spcAft>
              <a:defRPr/>
            </a:pPr>
            <a:fld id="{EDBA7167-A7CA-4EC5-98F6-8CE6E5EEE484}"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11"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p:cNvPr>
          <p:cNvSpPr/>
          <p:nvPr userDrawn="1"/>
        </p:nvSpPr>
        <p:spPr>
          <a:xfrm>
            <a:off x="312505" y="6685818"/>
            <a:ext cx="2163244" cy="224515"/>
          </a:xfrm>
          <a:prstGeom prst="rect">
            <a:avLst/>
          </a:prstGeom>
        </p:spPr>
        <p:txBody>
          <a:bodyPr lIns="0" tIns="0" rIns="0" bIns="0" anchor="ctr"/>
          <a:lstStyle/>
          <a:p>
            <a:pPr defTabSz="699378"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3"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16" name="Text Placeholder 29">
            <a:extLst/>
          </p:cNvPr>
          <p:cNvSpPr>
            <a:spLocks noGrp="1"/>
          </p:cNvSpPr>
          <p:nvPr>
            <p:ph type="body" sz="quarter" idx="42"/>
          </p:nvPr>
        </p:nvSpPr>
        <p:spPr>
          <a:xfrm>
            <a:off x="5415286" y="1452086"/>
            <a:ext cx="3599183" cy="2857021"/>
          </a:xfrm>
          <a:prstGeom prst="rect">
            <a:avLst/>
          </a:prstGeom>
        </p:spPr>
        <p:txBody>
          <a:bodyPr rtlCol="0">
            <a:noAutofit/>
          </a:bodyPr>
          <a:lstStyle>
            <a:lvl1pPr>
              <a:defRPr lang="en-US" sz="1122" dirty="0"/>
            </a:lvl1pPr>
          </a:lstStyle>
          <a:p>
            <a:pPr lvl="0"/>
            <a:r>
              <a:rPr lang="en-US"/>
              <a:t>Click to edit Master text styles</a:t>
            </a:r>
          </a:p>
        </p:txBody>
      </p:sp>
      <p:sp>
        <p:nvSpPr>
          <p:cNvPr id="24" name="Text Placeholder 29">
            <a:extLst/>
          </p:cNvPr>
          <p:cNvSpPr>
            <a:spLocks noGrp="1"/>
          </p:cNvSpPr>
          <p:nvPr>
            <p:ph type="body" sz="quarter" idx="44"/>
          </p:nvPr>
        </p:nvSpPr>
        <p:spPr>
          <a:xfrm>
            <a:off x="6167347" y="5679525"/>
            <a:ext cx="1964256" cy="340477"/>
          </a:xfrm>
          <a:prstGeom prst="rect">
            <a:avLst/>
          </a:prstGeom>
        </p:spPr>
        <p:txBody>
          <a:bodyPr anchor="ctr">
            <a:noAutofit/>
          </a:bodyPr>
          <a:lstStyle>
            <a:lvl1pPr marL="0" indent="0" algn="ctr">
              <a:lnSpc>
                <a:spcPts val="1224"/>
              </a:lnSpc>
              <a:spcBef>
                <a:spcPts val="0"/>
              </a:spcBef>
              <a:buNone/>
              <a:defRPr sz="1122" b="1">
                <a:solidFill>
                  <a:schemeClr val="accent2"/>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6" name="Text Placeholder 29">
            <a:extLst/>
          </p:cNvPr>
          <p:cNvSpPr>
            <a:spLocks noGrp="1"/>
          </p:cNvSpPr>
          <p:nvPr>
            <p:ph type="body" sz="quarter" idx="45"/>
          </p:nvPr>
        </p:nvSpPr>
        <p:spPr>
          <a:xfrm>
            <a:off x="6167340" y="4672328"/>
            <a:ext cx="1964257" cy="1002923"/>
          </a:xfrm>
          <a:prstGeom prst="rect">
            <a:avLst/>
          </a:prstGeom>
        </p:spPr>
        <p:txBody>
          <a:bodyPr anchor="ctr">
            <a:noAutofit/>
          </a:bodyPr>
          <a:lstStyle>
            <a:lvl1pPr marL="0" indent="0" algn="ctr">
              <a:lnSpc>
                <a:spcPts val="2448"/>
              </a:lnSpc>
              <a:spcBef>
                <a:spcPts val="0"/>
              </a:spcBef>
              <a:spcAft>
                <a:spcPts val="0"/>
              </a:spcAft>
              <a:buNone/>
              <a:defRPr sz="2040" b="1">
                <a:solidFill>
                  <a:srgbClr val="2B0A3D"/>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4" name="Title Placeholder 1">
            <a:extLst/>
          </p:cNvPr>
          <p:cNvSpPr>
            <a:spLocks noGrp="1"/>
          </p:cNvSpPr>
          <p:nvPr>
            <p:ph type="title"/>
          </p:nvPr>
        </p:nvSpPr>
        <p:spPr>
          <a:xfrm>
            <a:off x="312103" y="412872"/>
            <a:ext cx="8372331" cy="880792"/>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5" name="Chart Placeholder 18">
            <a:extLst/>
          </p:cNvPr>
          <p:cNvSpPr>
            <a:spLocks noGrp="1"/>
          </p:cNvSpPr>
          <p:nvPr>
            <p:ph type="chart" sz="quarter" idx="46"/>
          </p:nvPr>
        </p:nvSpPr>
        <p:spPr>
          <a:xfrm>
            <a:off x="312102" y="1910923"/>
            <a:ext cx="4240672" cy="3642702"/>
          </a:xfrm>
          <a:prstGeom prst="rect">
            <a:avLst/>
          </a:prstGeom>
        </p:spPr>
        <p:txBody>
          <a:bodyPr rtlCol="0" anchor="ctr">
            <a:normAutofit/>
          </a:bodyPr>
          <a:lstStyle>
            <a:lvl1pPr marL="0" indent="0" algn="ctr">
              <a:buNone/>
              <a:defRPr sz="1530"/>
            </a:lvl1pPr>
          </a:lstStyle>
          <a:p>
            <a:pPr lvl="0"/>
            <a:r>
              <a:rPr lang="en-US" noProof="0"/>
              <a:t>Click icon to add chart</a:t>
            </a:r>
            <a:endParaRPr lang="pt-PT" noProof="0"/>
          </a:p>
        </p:txBody>
      </p:sp>
      <p:sp>
        <p:nvSpPr>
          <p:cNvPr id="17" name="Text Placeholder 29">
            <a:extLst/>
          </p:cNvPr>
          <p:cNvSpPr>
            <a:spLocks noGrp="1"/>
          </p:cNvSpPr>
          <p:nvPr>
            <p:ph type="body" sz="quarter" idx="47"/>
          </p:nvPr>
        </p:nvSpPr>
        <p:spPr>
          <a:xfrm>
            <a:off x="312102" y="5686679"/>
            <a:ext cx="4240672" cy="894976"/>
          </a:xfrm>
          <a:prstGeom prst="rect">
            <a:avLst/>
          </a:prstGeom>
        </p:spPr>
        <p:txBody>
          <a:bodyPr>
            <a:noAutofit/>
          </a:bodyPr>
          <a:lstStyle>
            <a:lvl1pPr marL="0" indent="0" algn="l">
              <a:lnSpc>
                <a:spcPts val="1224"/>
              </a:lnSpc>
              <a:spcBef>
                <a:spcPts val="0"/>
              </a:spcBef>
              <a:spcAft>
                <a:spcPts val="0"/>
              </a:spcAft>
              <a:buNone/>
              <a:defRPr sz="1122">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2" name="Text Placeholder 4">
            <a:extLst/>
          </p:cNvPr>
          <p:cNvSpPr>
            <a:spLocks noGrp="1"/>
          </p:cNvSpPr>
          <p:nvPr>
            <p:ph type="body" sz="quarter" idx="29"/>
          </p:nvPr>
        </p:nvSpPr>
        <p:spPr>
          <a:xfrm>
            <a:off x="312102" y="1453586"/>
            <a:ext cx="4240672" cy="420572"/>
          </a:xfrm>
          <a:prstGeom prst="rect">
            <a:avLst/>
          </a:prstGeom>
          <a:noFill/>
        </p:spPr>
        <p:txBody>
          <a:bodyPr anchor="ctr">
            <a:noAutofit/>
          </a:bodyPr>
          <a:lstStyle>
            <a:lvl1pPr marL="0" indent="0" algn="l">
              <a:lnSpc>
                <a:spcPts val="1377"/>
              </a:lnSpc>
              <a:buNone/>
              <a:defRPr sz="1224" b="1">
                <a:solidFill>
                  <a:srgbClr val="2C004B"/>
                </a:solidFill>
              </a:defRPr>
            </a:lvl1pPr>
            <a:lvl2pPr>
              <a:defRPr sz="1122"/>
            </a:lvl2pPr>
            <a:lvl3pPr>
              <a:defRPr sz="918"/>
            </a:lvl3pPr>
            <a:lvl4pPr>
              <a:defRPr sz="816"/>
            </a:lvl4pPr>
            <a:lvl5pPr>
              <a:defRPr sz="816"/>
            </a:lvl5pPr>
          </a:lstStyle>
          <a:p>
            <a:pPr lvl="0"/>
            <a:r>
              <a:rPr lang="en-US"/>
              <a:t>Click to edit Master text styles</a:t>
            </a:r>
          </a:p>
        </p:txBody>
      </p:sp>
    </p:spTree>
    <p:extLst>
      <p:ext uri="{BB962C8B-B14F-4D97-AF65-F5344CB8AC3E}">
        <p14:creationId xmlns:p14="http://schemas.microsoft.com/office/powerpoint/2010/main" val="423764169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5" name="Retângulo 43">
            <a:extLst/>
          </p:cNvPr>
          <p:cNvSpPr/>
          <p:nvPr userDrawn="1"/>
        </p:nvSpPr>
        <p:spPr>
          <a:xfrm>
            <a:off x="8921673" y="6685818"/>
            <a:ext cx="278593" cy="166695"/>
          </a:xfrm>
          <a:prstGeom prst="rect">
            <a:avLst/>
          </a:prstGeom>
        </p:spPr>
        <p:txBody>
          <a:bodyPr wrap="none" lIns="69939" tIns="34972" rIns="69939" bIns="34972">
            <a:spAutoFit/>
          </a:bodyPr>
          <a:lstStyle/>
          <a:p>
            <a:pPr algn="r" defTabSz="794759" fontAlgn="auto">
              <a:spcBef>
                <a:spcPts val="0"/>
              </a:spcBef>
              <a:spcAft>
                <a:spcPts val="0"/>
              </a:spcAft>
              <a:defRPr/>
            </a:pPr>
            <a:fld id="{45166C96-6E83-46B9-B616-9CFFD50C9085}"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6"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7" name="Rectangle 27">
            <a:hlinkClick r:id="rId2"/>
            <a:extLst/>
          </p:cNvPr>
          <p:cNvSpPr/>
          <p:nvPr userDrawn="1"/>
        </p:nvSpPr>
        <p:spPr>
          <a:xfrm>
            <a:off x="312505" y="6685818"/>
            <a:ext cx="2163244" cy="224515"/>
          </a:xfrm>
          <a:prstGeom prst="rect">
            <a:avLst/>
          </a:prstGeom>
        </p:spPr>
        <p:txBody>
          <a:bodyPr lIns="0" tIns="0" rIns="0" bIns="0" anchor="ctr"/>
          <a:lstStyle/>
          <a:p>
            <a:pPr defTabSz="699378"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8"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18" name="Table Placeholder 17">
            <a:extLst/>
          </p:cNvPr>
          <p:cNvSpPr>
            <a:spLocks noGrp="1"/>
          </p:cNvSpPr>
          <p:nvPr>
            <p:ph type="tbl" sz="quarter" idx="10"/>
          </p:nvPr>
        </p:nvSpPr>
        <p:spPr>
          <a:xfrm>
            <a:off x="312106" y="2260274"/>
            <a:ext cx="8702364" cy="4321387"/>
          </a:xfrm>
          <a:prstGeom prst="rect">
            <a:avLst/>
          </a:prstGeom>
        </p:spPr>
        <p:txBody>
          <a:bodyPr rtlCol="0" anchor="ctr">
            <a:normAutofit/>
          </a:bodyPr>
          <a:lstStyle>
            <a:lvl1pPr marL="0" indent="0" algn="ctr">
              <a:buNone/>
              <a:defRPr/>
            </a:lvl1pPr>
          </a:lstStyle>
          <a:p>
            <a:pPr lvl="0"/>
            <a:r>
              <a:rPr lang="en-US" noProof="0"/>
              <a:t>Click icon to add table</a:t>
            </a:r>
            <a:endParaRPr lang="pt-PT" noProof="0"/>
          </a:p>
        </p:txBody>
      </p:sp>
      <p:sp>
        <p:nvSpPr>
          <p:cNvPr id="10" name="Title Placeholder 1">
            <a:extLst/>
          </p:cNvPr>
          <p:cNvSpPr>
            <a:spLocks noGrp="1"/>
          </p:cNvSpPr>
          <p:nvPr>
            <p:ph type="title"/>
          </p:nvPr>
        </p:nvSpPr>
        <p:spPr>
          <a:xfrm>
            <a:off x="312103" y="412872"/>
            <a:ext cx="8372331" cy="880792"/>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11" name="Text Placeholder 29">
            <a:extLst/>
          </p:cNvPr>
          <p:cNvSpPr>
            <a:spLocks noGrp="1"/>
          </p:cNvSpPr>
          <p:nvPr>
            <p:ph type="body" sz="quarter" idx="16"/>
          </p:nvPr>
        </p:nvSpPr>
        <p:spPr>
          <a:xfrm>
            <a:off x="312103" y="1293665"/>
            <a:ext cx="8372331" cy="514444"/>
          </a:xfrm>
          <a:prstGeom prst="rect">
            <a:avLst/>
          </a:prstGeom>
        </p:spPr>
        <p:txBody>
          <a:bodyPr>
            <a:noAutofit/>
          </a:bodyPr>
          <a:lstStyle>
            <a:lvl1pPr marL="0" indent="0" algn="l">
              <a:lnSpc>
                <a:spcPts val="1071"/>
              </a:lnSpc>
              <a:spcBef>
                <a:spcPts val="0"/>
              </a:spcBef>
              <a:spcAft>
                <a:spcPts val="0"/>
              </a:spcAft>
              <a:buNone/>
              <a:defRPr sz="918" baseline="0"/>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77927053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Map">
    <p:spTree>
      <p:nvGrpSpPr>
        <p:cNvPr id="1" name=""/>
        <p:cNvGrpSpPr/>
        <p:nvPr/>
      </p:nvGrpSpPr>
      <p:grpSpPr>
        <a:xfrm>
          <a:off x="0" y="0"/>
          <a:ext cx="0" cy="0"/>
          <a:chOff x="0" y="0"/>
          <a:chExt cx="0" cy="0"/>
        </a:xfrm>
      </p:grpSpPr>
      <p:sp>
        <p:nvSpPr>
          <p:cNvPr id="13" name="Rectangle 12">
            <a:extLst/>
          </p:cNvPr>
          <p:cNvSpPr/>
          <p:nvPr userDrawn="1"/>
        </p:nvSpPr>
        <p:spPr>
          <a:xfrm>
            <a:off x="7163319" y="0"/>
            <a:ext cx="2163244"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9939" tIns="34972" rIns="69939" bIns="34972" anchor="ctr"/>
          <a:lstStyle/>
          <a:p>
            <a:pPr algn="ctr" defTabSz="794759" fontAlgn="auto">
              <a:spcBef>
                <a:spcPts val="0"/>
              </a:spcBef>
              <a:spcAft>
                <a:spcPts val="0"/>
              </a:spcAft>
              <a:defRPr/>
            </a:pPr>
            <a:endParaRPr lang="pt-PT" sz="1836"/>
          </a:p>
        </p:txBody>
      </p:sp>
      <p:cxnSp>
        <p:nvCxnSpPr>
          <p:cNvPr id="14" name="Conector reto 49">
            <a:extLst/>
          </p:cNvPr>
          <p:cNvCxnSpPr>
            <a:cxnSpLocks/>
          </p:cNvCxnSpPr>
          <p:nvPr/>
        </p:nvCxnSpPr>
        <p:spPr>
          <a:xfrm>
            <a:off x="8288660" y="1865208"/>
            <a:ext cx="0" cy="3814608"/>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Retângulo 43">
            <a:extLst/>
          </p:cNvPr>
          <p:cNvSpPr/>
          <p:nvPr userDrawn="1"/>
        </p:nvSpPr>
        <p:spPr>
          <a:xfrm>
            <a:off x="8921673" y="6685818"/>
            <a:ext cx="278593" cy="166695"/>
          </a:xfrm>
          <a:prstGeom prst="rect">
            <a:avLst/>
          </a:prstGeom>
        </p:spPr>
        <p:txBody>
          <a:bodyPr wrap="none" lIns="69939" tIns="34972" rIns="69939" bIns="34972">
            <a:spAutoFit/>
          </a:bodyPr>
          <a:lstStyle/>
          <a:p>
            <a:pPr algn="r" defTabSz="794759" fontAlgn="auto">
              <a:spcBef>
                <a:spcPts val="0"/>
              </a:spcBef>
              <a:spcAft>
                <a:spcPts val="0"/>
              </a:spcAft>
              <a:defRPr/>
            </a:pPr>
            <a:fld id="{FAB3A75C-72B9-4FA1-A0BC-F2EB6B602A88}"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16"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p:cNvPr>
          <p:cNvSpPr/>
          <p:nvPr userDrawn="1"/>
        </p:nvSpPr>
        <p:spPr>
          <a:xfrm>
            <a:off x="312505" y="6685818"/>
            <a:ext cx="2163244" cy="224515"/>
          </a:xfrm>
          <a:prstGeom prst="rect">
            <a:avLst/>
          </a:prstGeom>
        </p:spPr>
        <p:txBody>
          <a:bodyPr lIns="0" tIns="0" rIns="0" bIns="0" anchor="ctr"/>
          <a:lstStyle/>
          <a:p>
            <a:pPr defTabSz="699378"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8"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pic>
        <p:nvPicPr>
          <p:cNvPr id="20" name="Graphic 4"/>
          <p:cNvPicPr>
            <a:picLocks noChangeAspect="1"/>
          </p:cNvPicPr>
          <p:nvPr userDrawn="1"/>
        </p:nvPicPr>
        <p:blipFill>
          <a:blip r:embed="rId3" cstate="print"/>
          <a:srcRect l="81836" t="-4713" b="16530"/>
          <a:stretch>
            <a:fillRect/>
          </a:stretch>
        </p:blipFill>
        <p:spPr bwMode="auto">
          <a:xfrm>
            <a:off x="8834328" y="192135"/>
            <a:ext cx="323839" cy="468460"/>
          </a:xfrm>
          <a:prstGeom prst="rect">
            <a:avLst/>
          </a:prstGeom>
          <a:noFill/>
          <a:ln w="9525">
            <a:noFill/>
            <a:miter lim="800000"/>
            <a:headEnd/>
            <a:tailEnd/>
          </a:ln>
        </p:spPr>
      </p:pic>
      <p:sp>
        <p:nvSpPr>
          <p:cNvPr id="26" name="Text Placeholder 29">
            <a:extLst/>
          </p:cNvPr>
          <p:cNvSpPr>
            <a:spLocks noGrp="1"/>
          </p:cNvSpPr>
          <p:nvPr>
            <p:ph type="body" sz="quarter" idx="42"/>
          </p:nvPr>
        </p:nvSpPr>
        <p:spPr>
          <a:xfrm>
            <a:off x="7541600" y="2194716"/>
            <a:ext cx="702158" cy="448681"/>
          </a:xfrm>
          <a:prstGeom prst="rect">
            <a:avLst/>
          </a:prstGeom>
        </p:spPr>
        <p:txBody>
          <a:bodyPr>
            <a:noAutofit/>
          </a:bodyPr>
          <a:lstStyle>
            <a:lvl1pPr marL="0" indent="0" algn="ctr">
              <a:lnSpc>
                <a:spcPct val="100000"/>
              </a:lnSpc>
              <a:spcBef>
                <a:spcPts val="0"/>
              </a:spcBef>
              <a:buNone/>
              <a:defRPr sz="816">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8" name="Text Placeholder 29">
            <a:extLst/>
          </p:cNvPr>
          <p:cNvSpPr>
            <a:spLocks noGrp="1"/>
          </p:cNvSpPr>
          <p:nvPr>
            <p:ph type="body" sz="quarter" idx="43"/>
          </p:nvPr>
        </p:nvSpPr>
        <p:spPr>
          <a:xfrm>
            <a:off x="8318077" y="2194716"/>
            <a:ext cx="702158" cy="448681"/>
          </a:xfrm>
          <a:prstGeom prst="rect">
            <a:avLst/>
          </a:prstGeom>
        </p:spPr>
        <p:txBody>
          <a:bodyPr>
            <a:noAutofit/>
          </a:bodyPr>
          <a:lstStyle>
            <a:lvl1pPr marL="0" indent="0" algn="ctr">
              <a:lnSpc>
                <a:spcPct val="100000"/>
              </a:lnSpc>
              <a:spcBef>
                <a:spcPts val="0"/>
              </a:spcBef>
              <a:buNone/>
              <a:defRPr sz="816">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9" name="Text Placeholder 29">
            <a:extLst/>
          </p:cNvPr>
          <p:cNvSpPr>
            <a:spLocks noGrp="1"/>
          </p:cNvSpPr>
          <p:nvPr>
            <p:ph type="body" sz="quarter" idx="44"/>
          </p:nvPr>
        </p:nvSpPr>
        <p:spPr>
          <a:xfrm>
            <a:off x="7541600" y="2983173"/>
            <a:ext cx="702158" cy="448681"/>
          </a:xfrm>
          <a:prstGeom prst="rect">
            <a:avLst/>
          </a:prstGeom>
        </p:spPr>
        <p:txBody>
          <a:bodyPr>
            <a:noAutofit/>
          </a:bodyPr>
          <a:lstStyle>
            <a:lvl1pPr marL="0" indent="0" algn="ctr">
              <a:lnSpc>
                <a:spcPct val="100000"/>
              </a:lnSpc>
              <a:spcBef>
                <a:spcPts val="0"/>
              </a:spcBef>
              <a:buNone/>
              <a:defRPr sz="816">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0" name="Text Placeholder 29">
            <a:extLst/>
          </p:cNvPr>
          <p:cNvSpPr>
            <a:spLocks noGrp="1"/>
          </p:cNvSpPr>
          <p:nvPr>
            <p:ph type="body" sz="quarter" idx="45"/>
          </p:nvPr>
        </p:nvSpPr>
        <p:spPr>
          <a:xfrm>
            <a:off x="8318077" y="2983173"/>
            <a:ext cx="702158" cy="448681"/>
          </a:xfrm>
          <a:prstGeom prst="rect">
            <a:avLst/>
          </a:prstGeom>
        </p:spPr>
        <p:txBody>
          <a:bodyPr>
            <a:noAutofit/>
          </a:bodyPr>
          <a:lstStyle>
            <a:lvl1pPr marL="0" indent="0" algn="ctr">
              <a:lnSpc>
                <a:spcPct val="100000"/>
              </a:lnSpc>
              <a:spcBef>
                <a:spcPts val="0"/>
              </a:spcBef>
              <a:buNone/>
              <a:defRPr sz="816">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1" name="Text Placeholder 29">
            <a:extLst/>
          </p:cNvPr>
          <p:cNvSpPr>
            <a:spLocks noGrp="1"/>
          </p:cNvSpPr>
          <p:nvPr>
            <p:ph type="body" sz="quarter" idx="46"/>
          </p:nvPr>
        </p:nvSpPr>
        <p:spPr>
          <a:xfrm>
            <a:off x="7541600" y="3791029"/>
            <a:ext cx="702158" cy="448681"/>
          </a:xfrm>
          <a:prstGeom prst="rect">
            <a:avLst/>
          </a:prstGeom>
        </p:spPr>
        <p:txBody>
          <a:bodyPr>
            <a:noAutofit/>
          </a:bodyPr>
          <a:lstStyle>
            <a:lvl1pPr marL="0" indent="0" algn="ctr">
              <a:lnSpc>
                <a:spcPct val="100000"/>
              </a:lnSpc>
              <a:spcBef>
                <a:spcPts val="0"/>
              </a:spcBef>
              <a:buNone/>
              <a:defRPr sz="816">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2" name="Text Placeholder 29">
            <a:extLst/>
          </p:cNvPr>
          <p:cNvSpPr>
            <a:spLocks noGrp="1"/>
          </p:cNvSpPr>
          <p:nvPr>
            <p:ph type="body" sz="quarter" idx="47"/>
          </p:nvPr>
        </p:nvSpPr>
        <p:spPr>
          <a:xfrm>
            <a:off x="8318077" y="3791029"/>
            <a:ext cx="702158" cy="448681"/>
          </a:xfrm>
          <a:prstGeom prst="rect">
            <a:avLst/>
          </a:prstGeom>
        </p:spPr>
        <p:txBody>
          <a:bodyPr>
            <a:noAutofit/>
          </a:bodyPr>
          <a:lstStyle>
            <a:lvl1pPr marL="0" indent="0" algn="ctr">
              <a:lnSpc>
                <a:spcPct val="100000"/>
              </a:lnSpc>
              <a:spcBef>
                <a:spcPts val="0"/>
              </a:spcBef>
              <a:buNone/>
              <a:defRPr sz="816">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6" name="Text Placeholder 29">
            <a:extLst/>
          </p:cNvPr>
          <p:cNvSpPr>
            <a:spLocks noGrp="1"/>
          </p:cNvSpPr>
          <p:nvPr>
            <p:ph type="body" sz="quarter" idx="48"/>
          </p:nvPr>
        </p:nvSpPr>
        <p:spPr>
          <a:xfrm>
            <a:off x="7541600" y="4611839"/>
            <a:ext cx="702158" cy="448681"/>
          </a:xfrm>
          <a:prstGeom prst="rect">
            <a:avLst/>
          </a:prstGeom>
        </p:spPr>
        <p:txBody>
          <a:bodyPr>
            <a:noAutofit/>
          </a:bodyPr>
          <a:lstStyle>
            <a:lvl1pPr marL="0" indent="0" algn="ctr">
              <a:lnSpc>
                <a:spcPct val="100000"/>
              </a:lnSpc>
              <a:spcBef>
                <a:spcPts val="0"/>
              </a:spcBef>
              <a:buNone/>
              <a:defRPr sz="816">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7" name="Text Placeholder 29">
            <a:extLst/>
          </p:cNvPr>
          <p:cNvSpPr>
            <a:spLocks noGrp="1"/>
          </p:cNvSpPr>
          <p:nvPr>
            <p:ph type="body" sz="quarter" idx="49"/>
          </p:nvPr>
        </p:nvSpPr>
        <p:spPr>
          <a:xfrm>
            <a:off x="8318077" y="4611839"/>
            <a:ext cx="702158" cy="448681"/>
          </a:xfrm>
          <a:prstGeom prst="rect">
            <a:avLst/>
          </a:prstGeom>
        </p:spPr>
        <p:txBody>
          <a:bodyPr>
            <a:noAutofit/>
          </a:bodyPr>
          <a:lstStyle>
            <a:lvl1pPr marL="0" indent="0" algn="ctr">
              <a:lnSpc>
                <a:spcPct val="100000"/>
              </a:lnSpc>
              <a:spcBef>
                <a:spcPts val="0"/>
              </a:spcBef>
              <a:buNone/>
              <a:defRPr sz="816">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8" name="Text Placeholder 29">
            <a:extLst/>
          </p:cNvPr>
          <p:cNvSpPr>
            <a:spLocks noGrp="1"/>
          </p:cNvSpPr>
          <p:nvPr>
            <p:ph type="body" sz="quarter" idx="50"/>
          </p:nvPr>
        </p:nvSpPr>
        <p:spPr>
          <a:xfrm>
            <a:off x="7541600" y="5406743"/>
            <a:ext cx="702158" cy="448681"/>
          </a:xfrm>
          <a:prstGeom prst="rect">
            <a:avLst/>
          </a:prstGeom>
        </p:spPr>
        <p:txBody>
          <a:bodyPr>
            <a:noAutofit/>
          </a:bodyPr>
          <a:lstStyle>
            <a:lvl1pPr marL="0" indent="0" algn="ctr">
              <a:lnSpc>
                <a:spcPct val="100000"/>
              </a:lnSpc>
              <a:spcBef>
                <a:spcPts val="0"/>
              </a:spcBef>
              <a:buNone/>
              <a:defRPr sz="816">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9" name="Text Placeholder 29">
            <a:extLst/>
          </p:cNvPr>
          <p:cNvSpPr>
            <a:spLocks noGrp="1"/>
          </p:cNvSpPr>
          <p:nvPr>
            <p:ph type="body" sz="quarter" idx="51"/>
          </p:nvPr>
        </p:nvSpPr>
        <p:spPr>
          <a:xfrm>
            <a:off x="8318077" y="5406743"/>
            <a:ext cx="702158" cy="448681"/>
          </a:xfrm>
          <a:prstGeom prst="rect">
            <a:avLst/>
          </a:prstGeom>
        </p:spPr>
        <p:txBody>
          <a:bodyPr>
            <a:noAutofit/>
          </a:bodyPr>
          <a:lstStyle>
            <a:lvl1pPr marL="0" indent="0" algn="ctr">
              <a:lnSpc>
                <a:spcPct val="100000"/>
              </a:lnSpc>
              <a:spcBef>
                <a:spcPts val="0"/>
              </a:spcBef>
              <a:buNone/>
              <a:defRPr sz="816">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9" name="Title Placeholder 1">
            <a:extLst/>
          </p:cNvPr>
          <p:cNvSpPr>
            <a:spLocks noGrp="1"/>
          </p:cNvSpPr>
          <p:nvPr>
            <p:ph type="title"/>
          </p:nvPr>
        </p:nvSpPr>
        <p:spPr>
          <a:xfrm>
            <a:off x="312103" y="412872"/>
            <a:ext cx="8372331" cy="880792"/>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84076984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7" name="Oval 20">
            <a:extLst/>
          </p:cNvPr>
          <p:cNvSpPr/>
          <p:nvPr userDrawn="1"/>
        </p:nvSpPr>
        <p:spPr>
          <a:xfrm>
            <a:off x="5445353" y="2333669"/>
            <a:ext cx="2843306" cy="358145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69939" tIns="34972" rIns="69939" bIns="34972" anchor="ctr"/>
          <a:lstStyle/>
          <a:p>
            <a:pPr algn="ctr" defTabSz="794759" fontAlgn="auto">
              <a:spcBef>
                <a:spcPts val="0"/>
              </a:spcBef>
              <a:spcAft>
                <a:spcPts val="0"/>
              </a:spcAft>
              <a:defRPr/>
            </a:pPr>
            <a:endParaRPr lang="pt-PT" sz="1836">
              <a:solidFill>
                <a:srgbClr val="FFFFFF"/>
              </a:solidFill>
            </a:endParaRPr>
          </a:p>
        </p:txBody>
      </p:sp>
      <p:sp>
        <p:nvSpPr>
          <p:cNvPr id="8" name="Oval 20">
            <a:extLst/>
          </p:cNvPr>
          <p:cNvSpPr/>
          <p:nvPr userDrawn="1"/>
        </p:nvSpPr>
        <p:spPr>
          <a:xfrm>
            <a:off x="5500406" y="2284016"/>
            <a:ext cx="2843306" cy="358145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lIns="69939" tIns="34972" rIns="69939" bIns="34972" anchor="ctr"/>
          <a:lstStyle/>
          <a:p>
            <a:pPr algn="ctr" defTabSz="794759" fontAlgn="auto">
              <a:spcBef>
                <a:spcPts val="0"/>
              </a:spcBef>
              <a:spcAft>
                <a:spcPts val="0"/>
              </a:spcAft>
              <a:defRPr/>
            </a:pPr>
            <a:endParaRPr lang="pt-PT" sz="1836">
              <a:solidFill>
                <a:srgbClr val="FFFFFF"/>
              </a:solidFill>
            </a:endParaRPr>
          </a:p>
        </p:txBody>
      </p:sp>
      <p:sp>
        <p:nvSpPr>
          <p:cNvPr id="9" name="Retângulo 43">
            <a:extLst/>
          </p:cNvPr>
          <p:cNvSpPr/>
          <p:nvPr userDrawn="1"/>
        </p:nvSpPr>
        <p:spPr>
          <a:xfrm>
            <a:off x="8921673" y="6685818"/>
            <a:ext cx="278593" cy="166695"/>
          </a:xfrm>
          <a:prstGeom prst="rect">
            <a:avLst/>
          </a:prstGeom>
        </p:spPr>
        <p:txBody>
          <a:bodyPr wrap="none" lIns="69939" tIns="34972" rIns="69939" bIns="34972">
            <a:spAutoFit/>
          </a:bodyPr>
          <a:lstStyle/>
          <a:p>
            <a:pPr algn="r" defTabSz="794759" fontAlgn="auto">
              <a:spcBef>
                <a:spcPts val="0"/>
              </a:spcBef>
              <a:spcAft>
                <a:spcPts val="0"/>
              </a:spcAft>
              <a:defRPr/>
            </a:pPr>
            <a:fld id="{37A5466A-534C-48F4-9758-2AFAF5909B15}"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10"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2"/>
            <a:extLst/>
          </p:cNvPr>
          <p:cNvSpPr/>
          <p:nvPr userDrawn="1"/>
        </p:nvSpPr>
        <p:spPr>
          <a:xfrm>
            <a:off x="312505" y="6685818"/>
            <a:ext cx="2163244" cy="224515"/>
          </a:xfrm>
          <a:prstGeom prst="rect">
            <a:avLst/>
          </a:prstGeom>
        </p:spPr>
        <p:txBody>
          <a:bodyPr lIns="0" tIns="0" rIns="0" bIns="0" anchor="ctr"/>
          <a:lstStyle/>
          <a:p>
            <a:pPr defTabSz="699378"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2"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14" name="Oval 20">
            <a:extLst/>
          </p:cNvPr>
          <p:cNvSpPr/>
          <p:nvPr userDrawn="1"/>
        </p:nvSpPr>
        <p:spPr>
          <a:xfrm>
            <a:off x="982852" y="2333669"/>
            <a:ext cx="2843306" cy="358145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69939" tIns="34972" rIns="69939" bIns="34972" anchor="ctr"/>
          <a:lstStyle/>
          <a:p>
            <a:pPr algn="ctr" defTabSz="794759" fontAlgn="auto">
              <a:spcBef>
                <a:spcPts val="0"/>
              </a:spcBef>
              <a:spcAft>
                <a:spcPts val="0"/>
              </a:spcAft>
              <a:defRPr/>
            </a:pPr>
            <a:endParaRPr lang="pt-PT" sz="1836">
              <a:solidFill>
                <a:srgbClr val="FFFFFF"/>
              </a:solidFill>
            </a:endParaRPr>
          </a:p>
        </p:txBody>
      </p:sp>
      <p:sp>
        <p:nvSpPr>
          <p:cNvPr id="15" name="Oval 20">
            <a:extLst/>
          </p:cNvPr>
          <p:cNvSpPr/>
          <p:nvPr userDrawn="1"/>
        </p:nvSpPr>
        <p:spPr>
          <a:xfrm>
            <a:off x="1037905" y="2284016"/>
            <a:ext cx="2843306" cy="358145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lIns="69939" tIns="34972" rIns="69939" bIns="34972" anchor="ctr"/>
          <a:lstStyle/>
          <a:p>
            <a:pPr algn="ctr" defTabSz="794759" fontAlgn="auto">
              <a:spcBef>
                <a:spcPts val="0"/>
              </a:spcBef>
              <a:spcAft>
                <a:spcPts val="0"/>
              </a:spcAft>
              <a:defRPr/>
            </a:pPr>
            <a:endParaRPr lang="pt-PT" sz="1836">
              <a:solidFill>
                <a:srgbClr val="FFFFFF"/>
              </a:solidFill>
            </a:endParaRPr>
          </a:p>
        </p:txBody>
      </p:sp>
      <p:pic>
        <p:nvPicPr>
          <p:cNvPr id="16" name="Graphic 4"/>
          <p:cNvPicPr>
            <a:picLocks noChangeAspect="1"/>
          </p:cNvPicPr>
          <p:nvPr userDrawn="1"/>
        </p:nvPicPr>
        <p:blipFill>
          <a:blip r:embed="rId3" cstate="print"/>
          <a:srcRect l="81836" t="-4713" b="16530"/>
          <a:stretch>
            <a:fillRect/>
          </a:stretch>
        </p:blipFill>
        <p:spPr bwMode="auto">
          <a:xfrm>
            <a:off x="8834328" y="192135"/>
            <a:ext cx="323839" cy="468460"/>
          </a:xfrm>
          <a:prstGeom prst="rect">
            <a:avLst/>
          </a:prstGeom>
          <a:noFill/>
          <a:ln w="9525">
            <a:noFill/>
            <a:miter lim="800000"/>
            <a:headEnd/>
            <a:tailEnd/>
          </a:ln>
        </p:spPr>
      </p:pic>
      <p:sp>
        <p:nvSpPr>
          <p:cNvPr id="13" name="Text Placeholder 4">
            <a:extLst/>
          </p:cNvPr>
          <p:cNvSpPr>
            <a:spLocks noGrp="1"/>
          </p:cNvSpPr>
          <p:nvPr>
            <p:ph type="body" sz="quarter" idx="29"/>
          </p:nvPr>
        </p:nvSpPr>
        <p:spPr>
          <a:xfrm>
            <a:off x="313320" y="1441008"/>
            <a:ext cx="4239454" cy="496253"/>
          </a:xfrm>
          <a:prstGeom prst="rect">
            <a:avLst/>
          </a:prstGeom>
          <a:noFill/>
        </p:spPr>
        <p:txBody>
          <a:bodyPr anchor="ctr">
            <a:noAutofit/>
          </a:bodyPr>
          <a:lstStyle>
            <a:lvl1pPr algn="ctr">
              <a:defRPr sz="1428" b="0">
                <a:solidFill>
                  <a:srgbClr val="2C004B"/>
                </a:solidFill>
              </a:defRPr>
            </a:lvl1pPr>
            <a:lvl2pPr>
              <a:defRPr sz="1122"/>
            </a:lvl2pPr>
            <a:lvl3pPr>
              <a:defRPr sz="918"/>
            </a:lvl3pPr>
            <a:lvl4pPr>
              <a:defRPr sz="816"/>
            </a:lvl4pPr>
            <a:lvl5pPr>
              <a:defRPr sz="816"/>
            </a:lvl5pPr>
          </a:lstStyle>
          <a:p>
            <a:pPr lvl="0"/>
            <a:r>
              <a:rPr lang="en-US"/>
              <a:t>Click to edit Master text styles</a:t>
            </a:r>
          </a:p>
        </p:txBody>
      </p:sp>
      <p:sp>
        <p:nvSpPr>
          <p:cNvPr id="17" name="Chart Placeholder 14">
            <a:extLst/>
          </p:cNvPr>
          <p:cNvSpPr>
            <a:spLocks noGrp="1"/>
          </p:cNvSpPr>
          <p:nvPr>
            <p:ph type="chart" sz="quarter" idx="32"/>
          </p:nvPr>
        </p:nvSpPr>
        <p:spPr>
          <a:xfrm>
            <a:off x="4773797" y="2284161"/>
            <a:ext cx="4240672" cy="3568830"/>
          </a:xfrm>
          <a:prstGeom prst="rect">
            <a:avLst/>
          </a:prstGeom>
        </p:spPr>
        <p:txBody>
          <a:bodyPr rtlCol="0" anchor="ctr">
            <a:normAutofit/>
          </a:bodyPr>
          <a:lstStyle>
            <a:lvl1pPr algn="ctr">
              <a:defRPr/>
            </a:lvl1pPr>
          </a:lstStyle>
          <a:p>
            <a:pPr lvl="0"/>
            <a:r>
              <a:rPr lang="en-US" noProof="0"/>
              <a:t>Click icon to add chart</a:t>
            </a:r>
            <a:endParaRPr lang="pt-PT" noProof="0"/>
          </a:p>
        </p:txBody>
      </p:sp>
      <p:sp>
        <p:nvSpPr>
          <p:cNvPr id="20" name="Title Placeholder 1">
            <a:extLst/>
          </p:cNvPr>
          <p:cNvSpPr>
            <a:spLocks noGrp="1"/>
          </p:cNvSpPr>
          <p:nvPr>
            <p:ph type="title"/>
          </p:nvPr>
        </p:nvSpPr>
        <p:spPr>
          <a:xfrm>
            <a:off x="312103" y="412872"/>
            <a:ext cx="8372331" cy="880792"/>
          </a:xfrm>
          <a:prstGeom prst="rect">
            <a:avLst/>
          </a:prstGeom>
        </p:spPr>
        <p:txBody>
          <a:bodyPr rtlCol="0">
            <a:normAutofit/>
          </a:bodyPr>
          <a:lstStyle>
            <a:lvl1pPr>
              <a:defRPr lang="pt-PT" dirty="0">
                <a:solidFill>
                  <a:schemeClr val="accent3"/>
                </a:solidFill>
              </a:defRPr>
            </a:lvl1pPr>
          </a:lstStyle>
          <a:p>
            <a:pPr lvl="0"/>
            <a:r>
              <a:rPr lang="en-US"/>
              <a:t>Click to edit Master title style</a:t>
            </a:r>
            <a:endParaRPr lang="pt-PT" dirty="0"/>
          </a:p>
        </p:txBody>
      </p:sp>
      <p:sp>
        <p:nvSpPr>
          <p:cNvPr id="22" name="Text Placeholder 4">
            <a:extLst/>
          </p:cNvPr>
          <p:cNvSpPr>
            <a:spLocks noGrp="1"/>
          </p:cNvSpPr>
          <p:nvPr>
            <p:ph type="body" sz="quarter" idx="33"/>
          </p:nvPr>
        </p:nvSpPr>
        <p:spPr>
          <a:xfrm>
            <a:off x="4775015" y="1441008"/>
            <a:ext cx="4239454" cy="496253"/>
          </a:xfrm>
          <a:prstGeom prst="rect">
            <a:avLst/>
          </a:prstGeom>
          <a:noFill/>
        </p:spPr>
        <p:txBody>
          <a:bodyPr anchor="ctr">
            <a:noAutofit/>
          </a:bodyPr>
          <a:lstStyle>
            <a:lvl1pPr algn="ctr">
              <a:defRPr sz="1428" b="0">
                <a:solidFill>
                  <a:srgbClr val="2C004B"/>
                </a:solidFill>
              </a:defRPr>
            </a:lvl1pPr>
            <a:lvl2pPr>
              <a:defRPr sz="1122"/>
            </a:lvl2pPr>
            <a:lvl3pPr>
              <a:defRPr sz="918"/>
            </a:lvl3pPr>
            <a:lvl4pPr>
              <a:defRPr sz="816"/>
            </a:lvl4pPr>
            <a:lvl5pPr>
              <a:defRPr sz="816"/>
            </a:lvl5pPr>
          </a:lstStyle>
          <a:p>
            <a:pPr lvl="0"/>
            <a:r>
              <a:rPr lang="en-US"/>
              <a:t>Click to edit Master text styles</a:t>
            </a:r>
          </a:p>
        </p:txBody>
      </p:sp>
      <p:sp>
        <p:nvSpPr>
          <p:cNvPr id="25" name="Chart Placeholder 14">
            <a:extLst/>
          </p:cNvPr>
          <p:cNvSpPr>
            <a:spLocks noGrp="1"/>
          </p:cNvSpPr>
          <p:nvPr>
            <p:ph type="chart" sz="quarter" idx="34"/>
          </p:nvPr>
        </p:nvSpPr>
        <p:spPr>
          <a:xfrm>
            <a:off x="312102" y="2284161"/>
            <a:ext cx="4240672" cy="3568830"/>
          </a:xfrm>
          <a:prstGeom prst="rect">
            <a:avLst/>
          </a:prstGeom>
        </p:spPr>
        <p:txBody>
          <a:bodyPr rtlCol="0" anchor="ctr">
            <a:normAutofit/>
          </a:bodyPr>
          <a:lstStyle>
            <a:lvl1pPr algn="ctr">
              <a:defRPr/>
            </a:lvl1pPr>
          </a:lstStyle>
          <a:p>
            <a:pPr lvl="0"/>
            <a:r>
              <a:rPr lang="en-US" noProof="0"/>
              <a:t>Click icon to add chart</a:t>
            </a:r>
            <a:endParaRPr lang="pt-PT" noProof="0"/>
          </a:p>
        </p:txBody>
      </p:sp>
    </p:spTree>
    <p:extLst>
      <p:ext uri="{BB962C8B-B14F-4D97-AF65-F5344CB8AC3E}">
        <p14:creationId xmlns:p14="http://schemas.microsoft.com/office/powerpoint/2010/main" val="40965714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pic>
        <p:nvPicPr>
          <p:cNvPr id="5" name="Picture 5"/>
          <p:cNvPicPr>
            <a:picLocks noChangeAspect="1"/>
          </p:cNvPicPr>
          <p:nvPr userDrawn="1"/>
        </p:nvPicPr>
        <p:blipFill>
          <a:blip r:embed="rId2" cstate="print"/>
          <a:srcRect/>
          <a:stretch>
            <a:fillRect/>
          </a:stretch>
        </p:blipFill>
        <p:spPr bwMode="auto">
          <a:xfrm>
            <a:off x="7252376" y="1865208"/>
            <a:ext cx="2023994" cy="2050863"/>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304476" y="1524527"/>
            <a:ext cx="6929404" cy="4736196"/>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6677818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6" name="Graphic 7"/>
          <p:cNvPicPr>
            <a:picLocks noChangeAspect="1"/>
          </p:cNvPicPr>
          <p:nvPr userDrawn="1"/>
        </p:nvPicPr>
        <p:blipFill>
          <a:blip r:embed="rId2" cstate="print"/>
          <a:srcRect/>
          <a:stretch>
            <a:fillRect/>
          </a:stretch>
        </p:blipFill>
        <p:spPr bwMode="auto">
          <a:xfrm>
            <a:off x="4828441" y="306552"/>
            <a:ext cx="4498124" cy="6687974"/>
          </a:xfrm>
          <a:prstGeom prst="rect">
            <a:avLst/>
          </a:prstGeom>
          <a:noFill/>
          <a:ln w="9525">
            <a:noFill/>
            <a:miter lim="800000"/>
            <a:headEnd/>
            <a:tailEnd/>
          </a:ln>
        </p:spPr>
      </p:pic>
      <p:sp>
        <p:nvSpPr>
          <p:cNvPr id="7" name="Retângulo 43">
            <a:extLst/>
          </p:cNvPr>
          <p:cNvSpPr/>
          <p:nvPr userDrawn="1"/>
        </p:nvSpPr>
        <p:spPr>
          <a:xfrm>
            <a:off x="8921673" y="6685818"/>
            <a:ext cx="278593" cy="166695"/>
          </a:xfrm>
          <a:prstGeom prst="rect">
            <a:avLst/>
          </a:prstGeom>
        </p:spPr>
        <p:txBody>
          <a:bodyPr wrap="none" lIns="69939" tIns="34972" rIns="69939" bIns="34972">
            <a:spAutoFit/>
          </a:bodyPr>
          <a:lstStyle/>
          <a:p>
            <a:pPr algn="r" defTabSz="794759" fontAlgn="auto">
              <a:spcBef>
                <a:spcPts val="0"/>
              </a:spcBef>
              <a:spcAft>
                <a:spcPts val="0"/>
              </a:spcAft>
              <a:defRPr/>
            </a:pPr>
            <a:fld id="{1748EC6A-F8AD-4664-A5B2-55BB60A125DD}" type="slidenum">
              <a:rPr lang="en-US" sz="612">
                <a:solidFill>
                  <a:schemeClr val="bg1"/>
                </a:solidFill>
                <a:latin typeface="+mn-lt"/>
              </a:rPr>
              <a:pPr algn="r" defTabSz="794759" fontAlgn="auto">
                <a:spcBef>
                  <a:spcPts val="0"/>
                </a:spcBef>
                <a:spcAft>
                  <a:spcPts val="0"/>
                </a:spcAft>
                <a:defRPr/>
              </a:pPr>
              <a:t>‹#›</a:t>
            </a:fld>
            <a:endParaRPr lang="en-US" sz="612" dirty="0">
              <a:solidFill>
                <a:schemeClr val="bg1"/>
              </a:solidFill>
              <a:latin typeface="+mn-lt"/>
            </a:endParaRPr>
          </a:p>
        </p:txBody>
      </p:sp>
      <p:cxnSp>
        <p:nvCxnSpPr>
          <p:cNvPr id="8"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3"/>
            <a:extLst/>
          </p:cNvPr>
          <p:cNvSpPr/>
          <p:nvPr userDrawn="1"/>
        </p:nvSpPr>
        <p:spPr>
          <a:xfrm>
            <a:off x="312505" y="6685818"/>
            <a:ext cx="2163244" cy="224515"/>
          </a:xfrm>
          <a:prstGeom prst="rect">
            <a:avLst/>
          </a:prstGeom>
        </p:spPr>
        <p:txBody>
          <a:bodyPr lIns="0" tIns="0" rIns="0" bIns="0" anchor="ctr"/>
          <a:lstStyle/>
          <a:p>
            <a:pPr defTabSz="699378"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0"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17" name="Text Placeholder 7">
            <a:extLst/>
          </p:cNvPr>
          <p:cNvSpPr>
            <a:spLocks noGrp="1"/>
          </p:cNvSpPr>
          <p:nvPr>
            <p:ph type="body" sz="quarter" idx="12"/>
          </p:nvPr>
        </p:nvSpPr>
        <p:spPr>
          <a:xfrm>
            <a:off x="5930219" y="4525444"/>
            <a:ext cx="3084245" cy="1248505"/>
          </a:xfrm>
          <a:prstGeom prst="rect">
            <a:avLst/>
          </a:prstGeom>
        </p:spPr>
        <p:txBody>
          <a:bodyPr>
            <a:noAutofit/>
          </a:bodyPr>
          <a:lstStyle>
            <a:lvl1pPr algn="r">
              <a:lnSpc>
                <a:spcPts val="1377"/>
              </a:lnSpc>
              <a:defRPr sz="1224" b="0">
                <a:solidFill>
                  <a:schemeClr val="bg1"/>
                </a:solidFill>
              </a:defRPr>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16" name="Table Placeholder 15">
            <a:extLst/>
          </p:cNvPr>
          <p:cNvSpPr>
            <a:spLocks noGrp="1"/>
          </p:cNvSpPr>
          <p:nvPr>
            <p:ph type="tbl" sz="quarter" idx="11"/>
          </p:nvPr>
        </p:nvSpPr>
        <p:spPr>
          <a:xfrm>
            <a:off x="312102" y="2028890"/>
            <a:ext cx="4240672" cy="4552766"/>
          </a:xfrm>
          <a:prstGeom prst="rect">
            <a:avLst/>
          </a:prstGeom>
        </p:spPr>
        <p:txBody>
          <a:bodyPr rtlCol="0">
            <a:normAutofit/>
          </a:bodyPr>
          <a:lstStyle>
            <a:lvl1pPr>
              <a:defRPr sz="1224"/>
            </a:lvl1pPr>
          </a:lstStyle>
          <a:p>
            <a:pPr lvl="0"/>
            <a:r>
              <a:rPr lang="en-US" noProof="0"/>
              <a:t>Click icon to add table</a:t>
            </a:r>
            <a:endParaRPr lang="pt-PT" noProof="0" dirty="0"/>
          </a:p>
        </p:txBody>
      </p:sp>
      <p:sp>
        <p:nvSpPr>
          <p:cNvPr id="14" name="Text Placeholder 7">
            <a:extLst/>
          </p:cNvPr>
          <p:cNvSpPr>
            <a:spLocks noGrp="1"/>
          </p:cNvSpPr>
          <p:nvPr>
            <p:ph type="body" sz="quarter" idx="10"/>
          </p:nvPr>
        </p:nvSpPr>
        <p:spPr>
          <a:xfrm>
            <a:off x="312100" y="1441006"/>
            <a:ext cx="4240671" cy="440547"/>
          </a:xfrm>
          <a:prstGeom prst="rect">
            <a:avLst/>
          </a:prstGeom>
        </p:spPr>
        <p:txBody>
          <a:bodyPr>
            <a:noAutofit/>
          </a:bodyPr>
          <a:lstStyle>
            <a:lvl1pPr>
              <a:lnSpc>
                <a:spcPts val="1683"/>
              </a:lnSpc>
              <a:defRPr sz="1428" b="0"/>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15" name="Title Placeholder 1">
            <a:extLst/>
          </p:cNvPr>
          <p:cNvSpPr>
            <a:spLocks noGrp="1"/>
          </p:cNvSpPr>
          <p:nvPr>
            <p:ph type="title"/>
          </p:nvPr>
        </p:nvSpPr>
        <p:spPr>
          <a:xfrm>
            <a:off x="312103" y="412872"/>
            <a:ext cx="8372331" cy="880792"/>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160578149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8" name="Freeform: Shape 9">
            <a:extLst/>
          </p:cNvPr>
          <p:cNvSpPr>
            <a:spLocks/>
          </p:cNvSpPr>
          <p:nvPr userDrawn="1"/>
        </p:nvSpPr>
        <p:spPr bwMode="auto">
          <a:xfrm rot="16200000" flipH="1">
            <a:off x="3442607" y="1110569"/>
            <a:ext cx="6994525" cy="4773387"/>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lIns="69939" tIns="34972" rIns="69939" bIns="34972"/>
          <a:lstStyle/>
          <a:p>
            <a:pPr defTabSz="794759" fontAlgn="auto">
              <a:spcBef>
                <a:spcPts val="0"/>
              </a:spcBef>
              <a:spcAft>
                <a:spcPts val="0"/>
              </a:spcAft>
              <a:defRPr/>
            </a:pPr>
            <a:endParaRPr lang="en-US" sz="1836" dirty="0">
              <a:latin typeface="+mn-lt"/>
              <a:cs typeface="+mn-cs"/>
            </a:endParaRPr>
          </a:p>
        </p:txBody>
      </p:sp>
      <p:sp>
        <p:nvSpPr>
          <p:cNvPr id="9" name="Retângulo 43">
            <a:extLst/>
          </p:cNvPr>
          <p:cNvSpPr/>
          <p:nvPr userDrawn="1"/>
        </p:nvSpPr>
        <p:spPr>
          <a:xfrm>
            <a:off x="8921673" y="6685818"/>
            <a:ext cx="278593" cy="166695"/>
          </a:xfrm>
          <a:prstGeom prst="rect">
            <a:avLst/>
          </a:prstGeom>
        </p:spPr>
        <p:txBody>
          <a:bodyPr wrap="none" lIns="69939" tIns="34972" rIns="69939" bIns="34972">
            <a:spAutoFit/>
          </a:bodyPr>
          <a:lstStyle/>
          <a:p>
            <a:pPr algn="r" defTabSz="794759" fontAlgn="auto">
              <a:spcBef>
                <a:spcPts val="0"/>
              </a:spcBef>
              <a:spcAft>
                <a:spcPts val="0"/>
              </a:spcAft>
              <a:defRPr/>
            </a:pPr>
            <a:fld id="{86DA6A85-3F1E-4CAC-BDE1-55EC33B3DD19}" type="slidenum">
              <a:rPr lang="en-US" sz="612">
                <a:solidFill>
                  <a:schemeClr val="bg1"/>
                </a:solidFill>
                <a:latin typeface="+mn-lt"/>
              </a:rPr>
              <a:pPr algn="r" defTabSz="794759" fontAlgn="auto">
                <a:spcBef>
                  <a:spcPts val="0"/>
                </a:spcBef>
                <a:spcAft>
                  <a:spcPts val="0"/>
                </a:spcAft>
                <a:defRPr/>
              </a:pPr>
              <a:t>‹#›</a:t>
            </a:fld>
            <a:endParaRPr lang="en-US" sz="612" dirty="0">
              <a:solidFill>
                <a:schemeClr val="bg1"/>
              </a:solidFill>
              <a:latin typeface="+mn-lt"/>
            </a:endParaRPr>
          </a:p>
        </p:txBody>
      </p:sp>
      <p:cxnSp>
        <p:nvCxnSpPr>
          <p:cNvPr id="10"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2"/>
            <a:extLst/>
          </p:cNvPr>
          <p:cNvSpPr/>
          <p:nvPr userDrawn="1"/>
        </p:nvSpPr>
        <p:spPr>
          <a:xfrm>
            <a:off x="312505" y="6685818"/>
            <a:ext cx="2163244" cy="224515"/>
          </a:xfrm>
          <a:prstGeom prst="rect">
            <a:avLst/>
          </a:prstGeom>
        </p:spPr>
        <p:txBody>
          <a:bodyPr lIns="0" tIns="0" rIns="0" bIns="0" anchor="ctr"/>
          <a:lstStyle/>
          <a:p>
            <a:pPr defTabSz="699378"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12"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pic>
        <p:nvPicPr>
          <p:cNvPr id="13" name="Graphic 4"/>
          <p:cNvPicPr>
            <a:picLocks noChangeAspect="1"/>
          </p:cNvPicPr>
          <p:nvPr userDrawn="1"/>
        </p:nvPicPr>
        <p:blipFill>
          <a:blip r:embed="rId3" cstate="print"/>
          <a:srcRect l="81836" t="-4713" b="16530"/>
          <a:stretch>
            <a:fillRect/>
          </a:stretch>
        </p:blipFill>
        <p:spPr bwMode="auto">
          <a:xfrm>
            <a:off x="8834328" y="192135"/>
            <a:ext cx="323839" cy="468460"/>
          </a:xfrm>
          <a:prstGeom prst="rect">
            <a:avLst/>
          </a:prstGeom>
          <a:noFill/>
          <a:ln w="9525">
            <a:noFill/>
            <a:miter lim="800000"/>
            <a:headEnd/>
            <a:tailEnd/>
          </a:ln>
        </p:spPr>
      </p:pic>
      <p:sp>
        <p:nvSpPr>
          <p:cNvPr id="16" name="Text Placeholder 7">
            <a:extLst/>
          </p:cNvPr>
          <p:cNvSpPr>
            <a:spLocks noGrp="1"/>
          </p:cNvSpPr>
          <p:nvPr>
            <p:ph type="body" sz="quarter" idx="10"/>
          </p:nvPr>
        </p:nvSpPr>
        <p:spPr>
          <a:xfrm>
            <a:off x="312104" y="1441002"/>
            <a:ext cx="4241013" cy="1689154"/>
          </a:xfrm>
          <a:prstGeom prst="rect">
            <a:avLst/>
          </a:prstGeom>
        </p:spPr>
        <p:txBody>
          <a:bodyPr>
            <a:noAutofit/>
          </a:bodyPr>
          <a:lstStyle>
            <a:lvl1pPr>
              <a:lnSpc>
                <a:spcPts val="1377"/>
              </a:lnSpc>
              <a:spcBef>
                <a:spcPts val="459"/>
              </a:spcBef>
              <a:defRPr sz="1224"/>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18" name="SmartArt Placeholder 17">
            <a:extLst/>
          </p:cNvPr>
          <p:cNvSpPr>
            <a:spLocks noGrp="1"/>
          </p:cNvSpPr>
          <p:nvPr>
            <p:ph type="dgm" sz="quarter" idx="11"/>
          </p:nvPr>
        </p:nvSpPr>
        <p:spPr>
          <a:xfrm>
            <a:off x="312104" y="3277039"/>
            <a:ext cx="6945751" cy="660973"/>
          </a:xfrm>
          <a:prstGeom prst="rect">
            <a:avLst/>
          </a:prstGeom>
        </p:spPr>
        <p:txBody>
          <a:bodyPr rtlCol="0" anchor="ctr">
            <a:normAutofit/>
          </a:bodyPr>
          <a:lstStyle>
            <a:lvl1pPr algn="ctr">
              <a:defRPr/>
            </a:lvl1pPr>
          </a:lstStyle>
          <a:p>
            <a:pPr lvl="0"/>
            <a:r>
              <a:rPr lang="en-US" noProof="0"/>
              <a:t>Click icon to add SmartArt graphic</a:t>
            </a:r>
            <a:endParaRPr lang="pt-PT" noProof="0"/>
          </a:p>
        </p:txBody>
      </p:sp>
      <p:sp>
        <p:nvSpPr>
          <p:cNvPr id="14" name="Title Placeholder 1">
            <a:extLst/>
          </p:cNvPr>
          <p:cNvSpPr>
            <a:spLocks noGrp="1"/>
          </p:cNvSpPr>
          <p:nvPr>
            <p:ph type="title"/>
          </p:nvPr>
        </p:nvSpPr>
        <p:spPr>
          <a:xfrm>
            <a:off x="312100" y="412872"/>
            <a:ext cx="4461691" cy="880792"/>
          </a:xfrm>
          <a:prstGeom prst="rect">
            <a:avLst/>
          </a:prstGeom>
        </p:spPr>
        <p:txBody>
          <a:bodyPr rtlCol="0">
            <a:normAutofit/>
          </a:bodyPr>
          <a:lstStyle>
            <a:lvl1pPr>
              <a:defRPr lang="pt-PT" dirty="0">
                <a:solidFill>
                  <a:schemeClr val="accent3"/>
                </a:solidFill>
              </a:defRPr>
            </a:lvl1pPr>
          </a:lstStyle>
          <a:p>
            <a:pPr lvl="0"/>
            <a:r>
              <a:rPr lang="en-US"/>
              <a:t>Click to edit Master title style</a:t>
            </a:r>
            <a:endParaRPr lang="pt-PT" dirty="0"/>
          </a:p>
        </p:txBody>
      </p:sp>
      <p:sp>
        <p:nvSpPr>
          <p:cNvPr id="17" name="Text Placeholder 7">
            <a:extLst/>
          </p:cNvPr>
          <p:cNvSpPr>
            <a:spLocks noGrp="1"/>
          </p:cNvSpPr>
          <p:nvPr>
            <p:ph type="body" sz="quarter" idx="35"/>
          </p:nvPr>
        </p:nvSpPr>
        <p:spPr>
          <a:xfrm>
            <a:off x="312106" y="4084896"/>
            <a:ext cx="2199826" cy="1395388"/>
          </a:xfrm>
          <a:prstGeom prst="rect">
            <a:avLst/>
          </a:prstGeom>
        </p:spPr>
        <p:txBody>
          <a:bodyPr>
            <a:noAutofit/>
          </a:bodyPr>
          <a:lstStyle>
            <a:lvl1pPr>
              <a:lnSpc>
                <a:spcPts val="1683"/>
              </a:lnSpc>
              <a:defRPr sz="1428">
                <a:solidFill>
                  <a:schemeClr val="tx1"/>
                </a:solidFill>
              </a:defRPr>
            </a:lvl1pPr>
            <a:lvl2pPr marL="177274" indent="-173632">
              <a:lnSpc>
                <a:spcPts val="1377"/>
              </a:lnSpc>
              <a:buClr>
                <a:schemeClr val="accent3"/>
              </a:buClr>
              <a:defRPr sz="1224">
                <a:solidFill>
                  <a:schemeClr val="tx1"/>
                </a:solidFill>
              </a:defRPr>
            </a:lvl2pPr>
            <a:lvl3pPr marL="354545" indent="-177274">
              <a:lnSpc>
                <a:spcPts val="1224"/>
              </a:lnSpc>
              <a:buClr>
                <a:schemeClr val="accent3"/>
              </a:buClr>
              <a:defRPr sz="1122">
                <a:solidFill>
                  <a:schemeClr val="tx1"/>
                </a:solidFill>
              </a:defRPr>
            </a:lvl3pPr>
            <a:lvl4pPr marL="522106" indent="-167559">
              <a:lnSpc>
                <a:spcPts val="1071"/>
              </a:lnSpc>
              <a:buClr>
                <a:schemeClr val="accent3"/>
              </a:buClr>
              <a:defRPr sz="918">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7">
            <a:extLst/>
          </p:cNvPr>
          <p:cNvSpPr>
            <a:spLocks noGrp="1"/>
          </p:cNvSpPr>
          <p:nvPr>
            <p:ph type="body" sz="quarter" idx="36"/>
          </p:nvPr>
        </p:nvSpPr>
        <p:spPr>
          <a:xfrm>
            <a:off x="2685068" y="4084896"/>
            <a:ext cx="2199826" cy="1395388"/>
          </a:xfrm>
          <a:prstGeom prst="rect">
            <a:avLst/>
          </a:prstGeom>
        </p:spPr>
        <p:txBody>
          <a:bodyPr>
            <a:noAutofit/>
          </a:bodyPr>
          <a:lstStyle>
            <a:lvl1pPr>
              <a:lnSpc>
                <a:spcPts val="1683"/>
              </a:lnSpc>
              <a:defRPr sz="1428">
                <a:solidFill>
                  <a:schemeClr val="tx1"/>
                </a:solidFill>
              </a:defRPr>
            </a:lvl1pPr>
            <a:lvl2pPr marL="177274" indent="-173632">
              <a:lnSpc>
                <a:spcPts val="1377"/>
              </a:lnSpc>
              <a:buClr>
                <a:schemeClr val="accent3"/>
              </a:buClr>
              <a:defRPr sz="1224">
                <a:solidFill>
                  <a:schemeClr val="tx1"/>
                </a:solidFill>
              </a:defRPr>
            </a:lvl2pPr>
            <a:lvl3pPr marL="354545" indent="-177274">
              <a:lnSpc>
                <a:spcPts val="1224"/>
              </a:lnSpc>
              <a:buClr>
                <a:schemeClr val="accent3"/>
              </a:buClr>
              <a:defRPr sz="1122">
                <a:solidFill>
                  <a:schemeClr val="tx1"/>
                </a:solidFill>
              </a:defRPr>
            </a:lvl3pPr>
            <a:lvl4pPr marL="522106" indent="-167559">
              <a:lnSpc>
                <a:spcPts val="1071"/>
              </a:lnSpc>
              <a:buClr>
                <a:schemeClr val="accent3"/>
              </a:buClr>
              <a:defRPr sz="918">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ext Placeholder 7">
            <a:extLst/>
          </p:cNvPr>
          <p:cNvSpPr>
            <a:spLocks noGrp="1"/>
          </p:cNvSpPr>
          <p:nvPr>
            <p:ph type="body" sz="quarter" idx="37"/>
          </p:nvPr>
        </p:nvSpPr>
        <p:spPr>
          <a:xfrm>
            <a:off x="5058031" y="4084896"/>
            <a:ext cx="2199826" cy="1395388"/>
          </a:xfrm>
          <a:prstGeom prst="rect">
            <a:avLst/>
          </a:prstGeom>
        </p:spPr>
        <p:txBody>
          <a:bodyPr>
            <a:noAutofit/>
          </a:bodyPr>
          <a:lstStyle>
            <a:lvl1pPr>
              <a:lnSpc>
                <a:spcPts val="1683"/>
              </a:lnSpc>
              <a:defRPr sz="1428">
                <a:solidFill>
                  <a:schemeClr val="tx1"/>
                </a:solidFill>
              </a:defRPr>
            </a:lvl1pPr>
            <a:lvl2pPr marL="177274" indent="-173632">
              <a:lnSpc>
                <a:spcPts val="1377"/>
              </a:lnSpc>
              <a:buClr>
                <a:schemeClr val="accent3"/>
              </a:buClr>
              <a:defRPr sz="1224">
                <a:solidFill>
                  <a:schemeClr val="tx1"/>
                </a:solidFill>
              </a:defRPr>
            </a:lvl2pPr>
            <a:lvl3pPr marL="354545" indent="-177274">
              <a:lnSpc>
                <a:spcPts val="1224"/>
              </a:lnSpc>
              <a:buClr>
                <a:schemeClr val="accent3"/>
              </a:buClr>
              <a:defRPr sz="1122">
                <a:solidFill>
                  <a:schemeClr val="tx1"/>
                </a:solidFill>
              </a:defRPr>
            </a:lvl3pPr>
            <a:lvl4pPr marL="522106" indent="-167559">
              <a:lnSpc>
                <a:spcPts val="1071"/>
              </a:lnSpc>
              <a:buClr>
                <a:schemeClr val="accent3"/>
              </a:buClr>
              <a:defRPr sz="918">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2437948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Boxed Content">
    <p:spTree>
      <p:nvGrpSpPr>
        <p:cNvPr id="1" name=""/>
        <p:cNvGrpSpPr/>
        <p:nvPr/>
      </p:nvGrpSpPr>
      <p:grpSpPr>
        <a:xfrm>
          <a:off x="0" y="0"/>
          <a:ext cx="0" cy="0"/>
          <a:chOff x="0" y="0"/>
          <a:chExt cx="0" cy="0"/>
        </a:xfrm>
      </p:grpSpPr>
      <p:sp>
        <p:nvSpPr>
          <p:cNvPr id="13" name="Rectangle 12">
            <a:extLst/>
          </p:cNvPr>
          <p:cNvSpPr/>
          <p:nvPr userDrawn="1"/>
        </p:nvSpPr>
        <p:spPr>
          <a:xfrm>
            <a:off x="377273" y="1498211"/>
            <a:ext cx="1481563" cy="941239"/>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9939" tIns="34972" rIns="69939" bIns="34972" anchor="ctr"/>
          <a:lstStyle/>
          <a:p>
            <a:pPr algn="ctr" defTabSz="794759" fontAlgn="auto">
              <a:spcBef>
                <a:spcPts val="0"/>
              </a:spcBef>
              <a:spcAft>
                <a:spcPts val="0"/>
              </a:spcAft>
              <a:defRPr/>
            </a:pPr>
            <a:endParaRPr lang="pt-PT" sz="1836">
              <a:solidFill>
                <a:schemeClr val="bg1"/>
              </a:solidFill>
            </a:endParaRPr>
          </a:p>
        </p:txBody>
      </p:sp>
      <p:sp>
        <p:nvSpPr>
          <p:cNvPr id="14" name="Rectangle 13">
            <a:extLst/>
          </p:cNvPr>
          <p:cNvSpPr/>
          <p:nvPr userDrawn="1"/>
        </p:nvSpPr>
        <p:spPr>
          <a:xfrm>
            <a:off x="2151912" y="1498211"/>
            <a:ext cx="1479944" cy="941239"/>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9939" tIns="34972" rIns="69939" bIns="34972" anchor="ctr"/>
          <a:lstStyle/>
          <a:p>
            <a:pPr algn="ctr" defTabSz="794759" fontAlgn="auto">
              <a:spcBef>
                <a:spcPts val="0"/>
              </a:spcBef>
              <a:spcAft>
                <a:spcPts val="0"/>
              </a:spcAft>
              <a:defRPr/>
            </a:pPr>
            <a:endParaRPr lang="pt-PT" sz="1836">
              <a:solidFill>
                <a:schemeClr val="bg1"/>
              </a:solidFill>
            </a:endParaRPr>
          </a:p>
        </p:txBody>
      </p:sp>
      <p:sp>
        <p:nvSpPr>
          <p:cNvPr id="15" name="Rectangle 14">
            <a:extLst/>
          </p:cNvPr>
          <p:cNvSpPr/>
          <p:nvPr userDrawn="1"/>
        </p:nvSpPr>
        <p:spPr>
          <a:xfrm>
            <a:off x="3926550" y="1498211"/>
            <a:ext cx="1479944" cy="941239"/>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9939" tIns="34972" rIns="69939" bIns="34972" anchor="ctr"/>
          <a:lstStyle/>
          <a:p>
            <a:pPr algn="ctr" defTabSz="794759" fontAlgn="auto">
              <a:spcBef>
                <a:spcPts val="0"/>
              </a:spcBef>
              <a:spcAft>
                <a:spcPts val="0"/>
              </a:spcAft>
              <a:defRPr/>
            </a:pPr>
            <a:endParaRPr lang="pt-PT" sz="1836">
              <a:solidFill>
                <a:schemeClr val="bg1"/>
              </a:solidFill>
            </a:endParaRPr>
          </a:p>
        </p:txBody>
      </p:sp>
      <p:sp>
        <p:nvSpPr>
          <p:cNvPr id="16" name="Rectangle 15">
            <a:extLst/>
          </p:cNvPr>
          <p:cNvSpPr/>
          <p:nvPr userDrawn="1"/>
        </p:nvSpPr>
        <p:spPr>
          <a:xfrm>
            <a:off x="5701188" y="1498211"/>
            <a:ext cx="1479944" cy="941239"/>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9939" tIns="34972" rIns="69939" bIns="34972" anchor="ctr"/>
          <a:lstStyle/>
          <a:p>
            <a:pPr algn="ctr" defTabSz="794759" fontAlgn="auto">
              <a:spcBef>
                <a:spcPts val="0"/>
              </a:spcBef>
              <a:spcAft>
                <a:spcPts val="0"/>
              </a:spcAft>
              <a:defRPr/>
            </a:pPr>
            <a:endParaRPr lang="pt-PT" sz="1836">
              <a:solidFill>
                <a:schemeClr val="bg1"/>
              </a:solidFill>
            </a:endParaRPr>
          </a:p>
        </p:txBody>
      </p:sp>
      <p:sp>
        <p:nvSpPr>
          <p:cNvPr id="18" name="Rectangle 17">
            <a:extLst/>
          </p:cNvPr>
          <p:cNvSpPr/>
          <p:nvPr userDrawn="1"/>
        </p:nvSpPr>
        <p:spPr>
          <a:xfrm>
            <a:off x="7474205" y="1498211"/>
            <a:ext cx="1481564" cy="941239"/>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9939" tIns="34972" rIns="69939" bIns="34972" anchor="ctr"/>
          <a:lstStyle/>
          <a:p>
            <a:pPr algn="ctr" defTabSz="794759" fontAlgn="auto">
              <a:spcBef>
                <a:spcPts val="0"/>
              </a:spcBef>
              <a:spcAft>
                <a:spcPts val="0"/>
              </a:spcAft>
              <a:defRPr/>
            </a:pPr>
            <a:endParaRPr lang="pt-PT" sz="1836">
              <a:solidFill>
                <a:schemeClr val="bg1"/>
              </a:solidFill>
            </a:endParaRPr>
          </a:p>
        </p:txBody>
      </p:sp>
      <p:sp>
        <p:nvSpPr>
          <p:cNvPr id="19" name="Retângulo 43">
            <a:extLst/>
          </p:cNvPr>
          <p:cNvSpPr/>
          <p:nvPr userDrawn="1"/>
        </p:nvSpPr>
        <p:spPr>
          <a:xfrm>
            <a:off x="8921673" y="6685818"/>
            <a:ext cx="278593" cy="166695"/>
          </a:xfrm>
          <a:prstGeom prst="rect">
            <a:avLst/>
          </a:prstGeom>
        </p:spPr>
        <p:txBody>
          <a:bodyPr wrap="none" lIns="69939" tIns="34972" rIns="69939" bIns="34972">
            <a:spAutoFit/>
          </a:bodyPr>
          <a:lstStyle/>
          <a:p>
            <a:pPr algn="r" defTabSz="794759" fontAlgn="auto">
              <a:spcBef>
                <a:spcPts val="0"/>
              </a:spcBef>
              <a:spcAft>
                <a:spcPts val="0"/>
              </a:spcAft>
              <a:defRPr/>
            </a:pPr>
            <a:fld id="{8ECEBA0F-2574-4A03-9FBE-C473E56D82C3}"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20"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p:cNvPr>
          <p:cNvSpPr/>
          <p:nvPr userDrawn="1"/>
        </p:nvSpPr>
        <p:spPr>
          <a:xfrm>
            <a:off x="312505" y="6685818"/>
            <a:ext cx="2163244" cy="224515"/>
          </a:xfrm>
          <a:prstGeom prst="rect">
            <a:avLst/>
          </a:prstGeom>
        </p:spPr>
        <p:txBody>
          <a:bodyPr lIns="0" tIns="0" rIns="0" bIns="0" anchor="ctr"/>
          <a:lstStyle/>
          <a:p>
            <a:pPr defTabSz="699378"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22"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sp>
        <p:nvSpPr>
          <p:cNvPr id="23" name="Rectangle 22">
            <a:extLst/>
          </p:cNvPr>
          <p:cNvSpPr/>
          <p:nvPr userDrawn="1"/>
        </p:nvSpPr>
        <p:spPr>
          <a:xfrm>
            <a:off x="314124" y="1442081"/>
            <a:ext cx="1607861" cy="51401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9939" tIns="34972" rIns="69939" bIns="34972" anchor="ctr"/>
          <a:lstStyle/>
          <a:p>
            <a:pPr algn="ctr" defTabSz="794759" fontAlgn="auto">
              <a:spcBef>
                <a:spcPts val="0"/>
              </a:spcBef>
              <a:spcAft>
                <a:spcPts val="0"/>
              </a:spcAft>
              <a:defRPr/>
            </a:pPr>
            <a:endParaRPr lang="pt-PT" sz="1836"/>
          </a:p>
        </p:txBody>
      </p:sp>
      <p:sp>
        <p:nvSpPr>
          <p:cNvPr id="24" name="Rectangle 23">
            <a:extLst/>
          </p:cNvPr>
          <p:cNvSpPr/>
          <p:nvPr userDrawn="1"/>
        </p:nvSpPr>
        <p:spPr>
          <a:xfrm>
            <a:off x="2087144" y="1442081"/>
            <a:ext cx="1609480" cy="51401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9939" tIns="34972" rIns="69939" bIns="34972" anchor="ctr"/>
          <a:lstStyle/>
          <a:p>
            <a:pPr algn="ctr" defTabSz="794759" fontAlgn="auto">
              <a:spcBef>
                <a:spcPts val="0"/>
              </a:spcBef>
              <a:spcAft>
                <a:spcPts val="0"/>
              </a:spcAft>
              <a:defRPr/>
            </a:pPr>
            <a:endParaRPr lang="pt-PT" sz="1836"/>
          </a:p>
        </p:txBody>
      </p:sp>
      <p:sp>
        <p:nvSpPr>
          <p:cNvPr id="25" name="Rectangle 24">
            <a:extLst/>
          </p:cNvPr>
          <p:cNvSpPr/>
          <p:nvPr userDrawn="1"/>
        </p:nvSpPr>
        <p:spPr>
          <a:xfrm>
            <a:off x="3861782" y="1442081"/>
            <a:ext cx="1609480" cy="51401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9939" tIns="34972" rIns="69939" bIns="34972" anchor="ctr"/>
          <a:lstStyle/>
          <a:p>
            <a:pPr algn="ctr" defTabSz="794759" fontAlgn="auto">
              <a:spcBef>
                <a:spcPts val="0"/>
              </a:spcBef>
              <a:spcAft>
                <a:spcPts val="0"/>
              </a:spcAft>
              <a:defRPr/>
            </a:pPr>
            <a:endParaRPr lang="pt-PT" sz="1836"/>
          </a:p>
        </p:txBody>
      </p:sp>
      <p:sp>
        <p:nvSpPr>
          <p:cNvPr id="26" name="Rectangle 25">
            <a:extLst/>
          </p:cNvPr>
          <p:cNvSpPr/>
          <p:nvPr userDrawn="1"/>
        </p:nvSpPr>
        <p:spPr>
          <a:xfrm>
            <a:off x="5636420" y="1442081"/>
            <a:ext cx="1609480" cy="51401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9939" tIns="34972" rIns="69939" bIns="34972" anchor="ctr"/>
          <a:lstStyle/>
          <a:p>
            <a:pPr algn="ctr" defTabSz="794759" fontAlgn="auto">
              <a:spcBef>
                <a:spcPts val="0"/>
              </a:spcBef>
              <a:spcAft>
                <a:spcPts val="0"/>
              </a:spcAft>
              <a:defRPr/>
            </a:pPr>
            <a:endParaRPr lang="pt-PT" sz="1836"/>
          </a:p>
        </p:txBody>
      </p:sp>
      <p:sp>
        <p:nvSpPr>
          <p:cNvPr id="27" name="Rectangle 26">
            <a:extLst/>
          </p:cNvPr>
          <p:cNvSpPr/>
          <p:nvPr userDrawn="1"/>
        </p:nvSpPr>
        <p:spPr>
          <a:xfrm>
            <a:off x="7411057" y="1442081"/>
            <a:ext cx="1607860" cy="51401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69939" tIns="34972" rIns="69939" bIns="34972" anchor="ctr"/>
          <a:lstStyle/>
          <a:p>
            <a:pPr algn="ctr" defTabSz="794759" fontAlgn="auto">
              <a:spcBef>
                <a:spcPts val="0"/>
              </a:spcBef>
              <a:spcAft>
                <a:spcPts val="0"/>
              </a:spcAft>
              <a:defRPr/>
            </a:pPr>
            <a:endParaRPr lang="pt-PT" sz="1836"/>
          </a:p>
        </p:txBody>
      </p:sp>
      <p:sp>
        <p:nvSpPr>
          <p:cNvPr id="32" name="Rectangle 31">
            <a:extLst/>
          </p:cNvPr>
          <p:cNvSpPr/>
          <p:nvPr userDrawn="1"/>
        </p:nvSpPr>
        <p:spPr>
          <a:xfrm>
            <a:off x="5701188" y="1498211"/>
            <a:ext cx="1479944" cy="941239"/>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lIns="69939" tIns="34972" rIns="69939" bIns="34972" anchor="ctr"/>
          <a:lstStyle/>
          <a:p>
            <a:pPr algn="ctr" defTabSz="794759" fontAlgn="auto">
              <a:spcBef>
                <a:spcPts val="0"/>
              </a:spcBef>
              <a:spcAft>
                <a:spcPts val="0"/>
              </a:spcAft>
              <a:defRPr/>
            </a:pPr>
            <a:endParaRPr lang="pt-PT" sz="1836">
              <a:solidFill>
                <a:schemeClr val="bg1"/>
              </a:solidFill>
            </a:endParaRPr>
          </a:p>
        </p:txBody>
      </p:sp>
      <p:pic>
        <p:nvPicPr>
          <p:cNvPr id="34" name="Graphic 4"/>
          <p:cNvPicPr>
            <a:picLocks noChangeAspect="1"/>
          </p:cNvPicPr>
          <p:nvPr userDrawn="1"/>
        </p:nvPicPr>
        <p:blipFill>
          <a:blip r:embed="rId3" cstate="print"/>
          <a:srcRect l="81836" t="-4713" b="16530"/>
          <a:stretch>
            <a:fillRect/>
          </a:stretch>
        </p:blipFill>
        <p:spPr bwMode="auto">
          <a:xfrm>
            <a:off x="8834328" y="192135"/>
            <a:ext cx="323839" cy="468460"/>
          </a:xfrm>
          <a:prstGeom prst="rect">
            <a:avLst/>
          </a:prstGeom>
          <a:noFill/>
          <a:ln w="9525">
            <a:noFill/>
            <a:miter lim="800000"/>
            <a:headEnd/>
            <a:tailEnd/>
          </a:ln>
        </p:spPr>
      </p:pic>
      <p:sp>
        <p:nvSpPr>
          <p:cNvPr id="60" name="Text Placeholder 7">
            <a:extLst/>
          </p:cNvPr>
          <p:cNvSpPr>
            <a:spLocks noGrp="1"/>
          </p:cNvSpPr>
          <p:nvPr>
            <p:ph type="body" sz="quarter" idx="15"/>
          </p:nvPr>
        </p:nvSpPr>
        <p:spPr>
          <a:xfrm>
            <a:off x="7892786" y="1747737"/>
            <a:ext cx="980980" cy="440649"/>
          </a:xfrm>
          <a:prstGeom prst="rect">
            <a:avLst/>
          </a:prstGeom>
        </p:spPr>
        <p:txBody>
          <a:bodyPr anchor="ctr">
            <a:noAutofit/>
          </a:bodyPr>
          <a:lstStyle>
            <a:lvl1pPr>
              <a:lnSpc>
                <a:spcPts val="1071"/>
              </a:lnSpc>
              <a:spcBef>
                <a:spcPts val="459"/>
              </a:spcBef>
              <a:defRPr sz="918" b="1"/>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17" name="Title Placeholder 1">
            <a:extLst/>
          </p:cNvPr>
          <p:cNvSpPr>
            <a:spLocks noGrp="1"/>
          </p:cNvSpPr>
          <p:nvPr>
            <p:ph type="title"/>
          </p:nvPr>
        </p:nvSpPr>
        <p:spPr>
          <a:xfrm>
            <a:off x="312103" y="412872"/>
            <a:ext cx="8372331" cy="880792"/>
          </a:xfrm>
          <a:prstGeom prst="rect">
            <a:avLst/>
          </a:prstGeom>
        </p:spPr>
        <p:txBody>
          <a:bodyPr rtlCol="0">
            <a:normAutofit/>
          </a:bodyPr>
          <a:lstStyle>
            <a:lvl1pPr>
              <a:defRPr lang="pt-PT" dirty="0"/>
            </a:lvl1pPr>
          </a:lstStyle>
          <a:p>
            <a:pPr lvl="0"/>
            <a:r>
              <a:rPr lang="en-US"/>
              <a:t>Click to edit Master title style</a:t>
            </a:r>
            <a:endParaRPr lang="pt-PT" dirty="0"/>
          </a:p>
        </p:txBody>
      </p:sp>
      <p:sp>
        <p:nvSpPr>
          <p:cNvPr id="28" name="Text Placeholder 7">
            <a:extLst/>
          </p:cNvPr>
          <p:cNvSpPr>
            <a:spLocks noGrp="1"/>
          </p:cNvSpPr>
          <p:nvPr>
            <p:ph type="body" sz="quarter" idx="32"/>
          </p:nvPr>
        </p:nvSpPr>
        <p:spPr>
          <a:xfrm>
            <a:off x="377785" y="2585789"/>
            <a:ext cx="1480415" cy="3922575"/>
          </a:xfrm>
          <a:prstGeom prst="rect">
            <a:avLst/>
          </a:prstGeom>
        </p:spPr>
        <p:txBody>
          <a:bodyPr>
            <a:noAutofit/>
          </a:bodyPr>
          <a:lstStyle>
            <a:lvl1pPr>
              <a:lnSpc>
                <a:spcPts val="1224"/>
              </a:lnSpc>
              <a:defRPr sz="1122">
                <a:solidFill>
                  <a:schemeClr val="tx1"/>
                </a:solidFill>
              </a:defRPr>
            </a:lvl1pPr>
            <a:lvl2pPr marL="132349" indent="-128705">
              <a:lnSpc>
                <a:spcPts val="1071"/>
              </a:lnSpc>
              <a:defRPr sz="918">
                <a:solidFill>
                  <a:schemeClr val="tx1"/>
                </a:solidFill>
              </a:defRPr>
            </a:lvl2pPr>
            <a:lvl3pPr marL="265911" indent="-133563">
              <a:lnSpc>
                <a:spcPts val="1071"/>
              </a:lnSpc>
              <a:defRPr sz="918">
                <a:solidFill>
                  <a:schemeClr val="tx1"/>
                </a:solidFill>
              </a:defRPr>
            </a:lvl3pPr>
            <a:lvl4pPr marL="389759" indent="-123848">
              <a:lnSpc>
                <a:spcPts val="918"/>
              </a:lnSpc>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7">
            <a:extLst/>
          </p:cNvPr>
          <p:cNvSpPr>
            <a:spLocks noGrp="1"/>
          </p:cNvSpPr>
          <p:nvPr>
            <p:ph type="body" sz="quarter" idx="33"/>
          </p:nvPr>
        </p:nvSpPr>
        <p:spPr>
          <a:xfrm>
            <a:off x="2152018" y="2585789"/>
            <a:ext cx="1480415" cy="3922575"/>
          </a:xfrm>
          <a:prstGeom prst="rect">
            <a:avLst/>
          </a:prstGeom>
        </p:spPr>
        <p:txBody>
          <a:bodyPr>
            <a:noAutofit/>
          </a:bodyPr>
          <a:lstStyle>
            <a:lvl1pPr>
              <a:lnSpc>
                <a:spcPts val="1224"/>
              </a:lnSpc>
              <a:defRPr sz="1122">
                <a:solidFill>
                  <a:schemeClr val="tx1"/>
                </a:solidFill>
              </a:defRPr>
            </a:lvl1pPr>
            <a:lvl2pPr marL="132349" indent="-128705">
              <a:lnSpc>
                <a:spcPts val="1071"/>
              </a:lnSpc>
              <a:defRPr sz="918">
                <a:solidFill>
                  <a:schemeClr val="tx1"/>
                </a:solidFill>
              </a:defRPr>
            </a:lvl2pPr>
            <a:lvl3pPr marL="265911" indent="-133563">
              <a:lnSpc>
                <a:spcPts val="1071"/>
              </a:lnSpc>
              <a:defRPr sz="918">
                <a:solidFill>
                  <a:schemeClr val="tx1"/>
                </a:solidFill>
              </a:defRPr>
            </a:lvl3pPr>
            <a:lvl4pPr marL="389759" indent="-123848">
              <a:lnSpc>
                <a:spcPts val="918"/>
              </a:lnSpc>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7">
            <a:extLst/>
          </p:cNvPr>
          <p:cNvSpPr>
            <a:spLocks noGrp="1"/>
          </p:cNvSpPr>
          <p:nvPr>
            <p:ph type="body" sz="quarter" idx="34"/>
          </p:nvPr>
        </p:nvSpPr>
        <p:spPr>
          <a:xfrm>
            <a:off x="3923080" y="2585789"/>
            <a:ext cx="1480415" cy="3922575"/>
          </a:xfrm>
          <a:prstGeom prst="rect">
            <a:avLst/>
          </a:prstGeom>
        </p:spPr>
        <p:txBody>
          <a:bodyPr>
            <a:noAutofit/>
          </a:bodyPr>
          <a:lstStyle>
            <a:lvl1pPr>
              <a:lnSpc>
                <a:spcPts val="1224"/>
              </a:lnSpc>
              <a:defRPr sz="1122">
                <a:solidFill>
                  <a:schemeClr val="tx1"/>
                </a:solidFill>
              </a:defRPr>
            </a:lvl1pPr>
            <a:lvl2pPr marL="132349" indent="-128705">
              <a:lnSpc>
                <a:spcPts val="1071"/>
              </a:lnSpc>
              <a:defRPr sz="918">
                <a:solidFill>
                  <a:schemeClr val="tx1"/>
                </a:solidFill>
              </a:defRPr>
            </a:lvl2pPr>
            <a:lvl3pPr marL="265911" indent="-133563">
              <a:lnSpc>
                <a:spcPts val="1071"/>
              </a:lnSpc>
              <a:defRPr sz="918">
                <a:solidFill>
                  <a:schemeClr val="tx1"/>
                </a:solidFill>
              </a:defRPr>
            </a:lvl3pPr>
            <a:lvl4pPr marL="389759" indent="-123848">
              <a:lnSpc>
                <a:spcPts val="918"/>
              </a:lnSpc>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1" name="Text Placeholder 7">
            <a:extLst/>
          </p:cNvPr>
          <p:cNvSpPr>
            <a:spLocks noGrp="1"/>
          </p:cNvSpPr>
          <p:nvPr>
            <p:ph type="body" sz="quarter" idx="35"/>
          </p:nvPr>
        </p:nvSpPr>
        <p:spPr>
          <a:xfrm>
            <a:off x="5700485" y="2585789"/>
            <a:ext cx="1480415" cy="3922575"/>
          </a:xfrm>
          <a:prstGeom prst="rect">
            <a:avLst/>
          </a:prstGeom>
        </p:spPr>
        <p:txBody>
          <a:bodyPr>
            <a:noAutofit/>
          </a:bodyPr>
          <a:lstStyle>
            <a:lvl1pPr>
              <a:lnSpc>
                <a:spcPts val="1224"/>
              </a:lnSpc>
              <a:defRPr sz="1122">
                <a:solidFill>
                  <a:schemeClr val="tx1"/>
                </a:solidFill>
              </a:defRPr>
            </a:lvl1pPr>
            <a:lvl2pPr marL="132349" indent="-128705">
              <a:lnSpc>
                <a:spcPts val="1071"/>
              </a:lnSpc>
              <a:defRPr sz="918">
                <a:solidFill>
                  <a:schemeClr val="tx1"/>
                </a:solidFill>
              </a:defRPr>
            </a:lvl2pPr>
            <a:lvl3pPr marL="265911" indent="-133563">
              <a:lnSpc>
                <a:spcPts val="1071"/>
              </a:lnSpc>
              <a:defRPr sz="918">
                <a:solidFill>
                  <a:schemeClr val="tx1"/>
                </a:solidFill>
              </a:defRPr>
            </a:lvl3pPr>
            <a:lvl4pPr marL="389759" indent="-123848">
              <a:lnSpc>
                <a:spcPts val="918"/>
              </a:lnSpc>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Placeholder 7">
            <a:extLst/>
          </p:cNvPr>
          <p:cNvSpPr>
            <a:spLocks noGrp="1"/>
          </p:cNvSpPr>
          <p:nvPr>
            <p:ph type="body" sz="quarter" idx="36"/>
          </p:nvPr>
        </p:nvSpPr>
        <p:spPr>
          <a:xfrm>
            <a:off x="7474717" y="2585789"/>
            <a:ext cx="1480415" cy="3922575"/>
          </a:xfrm>
          <a:prstGeom prst="rect">
            <a:avLst/>
          </a:prstGeom>
        </p:spPr>
        <p:txBody>
          <a:bodyPr>
            <a:noAutofit/>
          </a:bodyPr>
          <a:lstStyle>
            <a:lvl1pPr>
              <a:lnSpc>
                <a:spcPts val="1224"/>
              </a:lnSpc>
              <a:defRPr sz="1122">
                <a:solidFill>
                  <a:schemeClr val="tx1"/>
                </a:solidFill>
              </a:defRPr>
            </a:lvl1pPr>
            <a:lvl2pPr marL="132349" indent="-128705">
              <a:lnSpc>
                <a:spcPts val="1071"/>
              </a:lnSpc>
              <a:defRPr sz="918">
                <a:solidFill>
                  <a:schemeClr val="tx1"/>
                </a:solidFill>
              </a:defRPr>
            </a:lvl2pPr>
            <a:lvl3pPr marL="265911" indent="-133563">
              <a:lnSpc>
                <a:spcPts val="1071"/>
              </a:lnSpc>
              <a:defRPr sz="918">
                <a:solidFill>
                  <a:schemeClr val="tx1"/>
                </a:solidFill>
              </a:defRPr>
            </a:lvl3pPr>
            <a:lvl4pPr marL="389759" indent="-123848">
              <a:lnSpc>
                <a:spcPts val="918"/>
              </a:lnSpc>
              <a:defRPr sz="816">
                <a:solidFill>
                  <a:schemeClr val="tx1"/>
                </a:solidFill>
              </a:defRPr>
            </a:lvl4pPr>
            <a:lvl5pPr>
              <a:lnSpc>
                <a:spcPct val="100000"/>
              </a:lnSpc>
              <a:defRPr sz="91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5" name="Text Placeholder 7">
            <a:extLst/>
          </p:cNvPr>
          <p:cNvSpPr>
            <a:spLocks noGrp="1"/>
          </p:cNvSpPr>
          <p:nvPr>
            <p:ph type="body" sz="quarter" idx="37"/>
          </p:nvPr>
        </p:nvSpPr>
        <p:spPr>
          <a:xfrm>
            <a:off x="6130084" y="1747737"/>
            <a:ext cx="980980" cy="440649"/>
          </a:xfrm>
          <a:prstGeom prst="rect">
            <a:avLst/>
          </a:prstGeom>
        </p:spPr>
        <p:txBody>
          <a:bodyPr anchor="ctr">
            <a:noAutofit/>
          </a:bodyPr>
          <a:lstStyle>
            <a:lvl1pPr>
              <a:lnSpc>
                <a:spcPts val="1071"/>
              </a:lnSpc>
              <a:spcBef>
                <a:spcPts val="459"/>
              </a:spcBef>
              <a:defRPr sz="918" b="1"/>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36" name="Text Placeholder 7">
            <a:extLst/>
          </p:cNvPr>
          <p:cNvSpPr>
            <a:spLocks noGrp="1"/>
          </p:cNvSpPr>
          <p:nvPr>
            <p:ph type="body" sz="quarter" idx="38"/>
          </p:nvPr>
        </p:nvSpPr>
        <p:spPr>
          <a:xfrm>
            <a:off x="2589466" y="1747737"/>
            <a:ext cx="980980" cy="440649"/>
          </a:xfrm>
          <a:prstGeom prst="rect">
            <a:avLst/>
          </a:prstGeom>
        </p:spPr>
        <p:txBody>
          <a:bodyPr anchor="ctr">
            <a:noAutofit/>
          </a:bodyPr>
          <a:lstStyle>
            <a:lvl1pPr>
              <a:lnSpc>
                <a:spcPts val="1071"/>
              </a:lnSpc>
              <a:spcBef>
                <a:spcPts val="459"/>
              </a:spcBef>
              <a:defRPr sz="918" b="1"/>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37" name="Text Placeholder 7">
            <a:extLst/>
          </p:cNvPr>
          <p:cNvSpPr>
            <a:spLocks noGrp="1"/>
          </p:cNvSpPr>
          <p:nvPr>
            <p:ph type="body" sz="quarter" idx="39"/>
          </p:nvPr>
        </p:nvSpPr>
        <p:spPr>
          <a:xfrm>
            <a:off x="4348003" y="1747737"/>
            <a:ext cx="980980" cy="440649"/>
          </a:xfrm>
          <a:prstGeom prst="rect">
            <a:avLst/>
          </a:prstGeom>
        </p:spPr>
        <p:txBody>
          <a:bodyPr anchor="ctr">
            <a:noAutofit/>
          </a:bodyPr>
          <a:lstStyle>
            <a:lvl1pPr>
              <a:lnSpc>
                <a:spcPts val="1071"/>
              </a:lnSpc>
              <a:spcBef>
                <a:spcPts val="459"/>
              </a:spcBef>
              <a:defRPr sz="918" b="1"/>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38" name="Text Placeholder 7">
            <a:extLst/>
          </p:cNvPr>
          <p:cNvSpPr>
            <a:spLocks noGrp="1"/>
          </p:cNvSpPr>
          <p:nvPr>
            <p:ph type="body" sz="quarter" idx="40"/>
          </p:nvPr>
        </p:nvSpPr>
        <p:spPr>
          <a:xfrm>
            <a:off x="807385" y="1747737"/>
            <a:ext cx="980980" cy="440649"/>
          </a:xfrm>
          <a:prstGeom prst="rect">
            <a:avLst/>
          </a:prstGeom>
        </p:spPr>
        <p:txBody>
          <a:bodyPr anchor="ctr">
            <a:noAutofit/>
          </a:bodyPr>
          <a:lstStyle>
            <a:lvl1pPr>
              <a:lnSpc>
                <a:spcPts val="1071"/>
              </a:lnSpc>
              <a:spcBef>
                <a:spcPts val="459"/>
              </a:spcBef>
              <a:defRPr sz="918" b="1"/>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Tree>
    <p:extLst>
      <p:ext uri="{BB962C8B-B14F-4D97-AF65-F5344CB8AC3E}">
        <p14:creationId xmlns:p14="http://schemas.microsoft.com/office/powerpoint/2010/main" val="4144219692"/>
      </p:ext>
    </p:extLst>
  </p:cSld>
  <p:clrMapOvr>
    <a:overrideClrMapping bg1="lt1" tx1="dk1" bg2="lt2" tx2="dk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Big Table">
    <p:spTree>
      <p:nvGrpSpPr>
        <p:cNvPr id="1" name=""/>
        <p:cNvGrpSpPr/>
        <p:nvPr/>
      </p:nvGrpSpPr>
      <p:grpSpPr>
        <a:xfrm>
          <a:off x="0" y="0"/>
          <a:ext cx="0" cy="0"/>
          <a:chOff x="0" y="0"/>
          <a:chExt cx="0" cy="0"/>
        </a:xfrm>
      </p:grpSpPr>
      <p:sp>
        <p:nvSpPr>
          <p:cNvPr id="6" name="Retângulo 43">
            <a:extLst/>
          </p:cNvPr>
          <p:cNvSpPr/>
          <p:nvPr userDrawn="1"/>
        </p:nvSpPr>
        <p:spPr>
          <a:xfrm>
            <a:off x="8921673" y="6685818"/>
            <a:ext cx="278593" cy="166695"/>
          </a:xfrm>
          <a:prstGeom prst="rect">
            <a:avLst/>
          </a:prstGeom>
        </p:spPr>
        <p:txBody>
          <a:bodyPr wrap="none" lIns="69939" tIns="34972" rIns="69939" bIns="34972">
            <a:spAutoFit/>
          </a:bodyPr>
          <a:lstStyle/>
          <a:p>
            <a:pPr algn="r" defTabSz="794759" fontAlgn="auto">
              <a:spcBef>
                <a:spcPts val="0"/>
              </a:spcBef>
              <a:spcAft>
                <a:spcPts val="0"/>
              </a:spcAft>
              <a:defRPr/>
            </a:pPr>
            <a:fld id="{0E74C9E2-7606-4205-BFA2-4015DE196A21}" type="slidenum">
              <a:rPr lang="en-US" sz="612">
                <a:solidFill>
                  <a:prstClr val="black">
                    <a:lumMod val="50000"/>
                    <a:lumOff val="50000"/>
                  </a:prstClr>
                </a:solidFill>
                <a:latin typeface="+mn-lt"/>
              </a:rPr>
              <a:pPr algn="r" defTabSz="794759" fontAlgn="auto">
                <a:spcBef>
                  <a:spcPts val="0"/>
                </a:spcBef>
                <a:spcAft>
                  <a:spcPts val="0"/>
                </a:spcAft>
                <a:defRPr/>
              </a:pPr>
              <a:t>‹#›</a:t>
            </a:fld>
            <a:endParaRPr lang="en-US" sz="612" dirty="0">
              <a:solidFill>
                <a:prstClr val="black">
                  <a:lumMod val="50000"/>
                  <a:lumOff val="50000"/>
                </a:prstClr>
              </a:solidFill>
              <a:latin typeface="+mn-lt"/>
            </a:endParaRPr>
          </a:p>
        </p:txBody>
      </p:sp>
      <p:cxnSp>
        <p:nvCxnSpPr>
          <p:cNvPr id="7" name="Conector reto 49">
            <a:extLst/>
          </p:cNvPr>
          <p:cNvCxnSpPr>
            <a:cxnSpLocks/>
          </p:cNvCxnSpPr>
          <p:nvPr userDrawn="1"/>
        </p:nvCxnSpPr>
        <p:spPr>
          <a:xfrm flipV="1">
            <a:off x="2511372" y="6718200"/>
            <a:ext cx="0" cy="159751"/>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p:cNvPr>
          <p:cNvSpPr/>
          <p:nvPr userDrawn="1"/>
        </p:nvSpPr>
        <p:spPr>
          <a:xfrm>
            <a:off x="312505" y="6685818"/>
            <a:ext cx="2163244" cy="224515"/>
          </a:xfrm>
          <a:prstGeom prst="rect">
            <a:avLst/>
          </a:prstGeom>
        </p:spPr>
        <p:txBody>
          <a:bodyPr lIns="0" tIns="0" rIns="0" bIns="0" anchor="ctr"/>
          <a:lstStyle/>
          <a:p>
            <a:pPr defTabSz="699378" fontAlgn="auto">
              <a:lnSpc>
                <a:spcPct val="85000"/>
              </a:lnSpc>
              <a:spcBef>
                <a:spcPts val="0"/>
              </a:spcBef>
              <a:spcAft>
                <a:spcPts val="0"/>
              </a:spcAft>
              <a:defRPr/>
            </a:pPr>
            <a:r>
              <a:rPr lang="en-US" sz="612" kern="0" dirty="0">
                <a:solidFill>
                  <a:srgbClr val="00458D"/>
                </a:solidFill>
                <a:latin typeface="+mj-lt"/>
              </a:rPr>
              <a:t>Presentation Title | Author | Date</a:t>
            </a:r>
          </a:p>
        </p:txBody>
      </p:sp>
      <p:sp>
        <p:nvSpPr>
          <p:cNvPr id="9" name="Retângulo 43">
            <a:extLst/>
          </p:cNvPr>
          <p:cNvSpPr/>
          <p:nvPr userDrawn="1"/>
        </p:nvSpPr>
        <p:spPr>
          <a:xfrm>
            <a:off x="2610144" y="6685818"/>
            <a:ext cx="1700155" cy="224515"/>
          </a:xfrm>
          <a:prstGeom prst="rect">
            <a:avLst/>
          </a:prstGeom>
        </p:spPr>
        <p:txBody>
          <a:bodyPr wrap="none" lIns="0" tIns="0" rIns="0" bIns="0" anchor="ctr"/>
          <a:lstStyle/>
          <a:p>
            <a:pPr defTabSz="794759" fontAlgn="auto">
              <a:spcBef>
                <a:spcPts val="0"/>
              </a:spcBef>
              <a:spcAft>
                <a:spcPts val="0"/>
              </a:spcAft>
              <a:defRPr/>
            </a:pPr>
            <a:r>
              <a:rPr lang="en-US" sz="612" dirty="0">
                <a:solidFill>
                  <a:schemeClr val="bg2">
                    <a:lumMod val="50000"/>
                  </a:schemeClr>
                </a:solidFill>
                <a:latin typeface="+mn-lt"/>
              </a:rPr>
              <a:t>© 2017 Capgemini. All rights reserved.</a:t>
            </a:r>
          </a:p>
        </p:txBody>
      </p:sp>
      <p:pic>
        <p:nvPicPr>
          <p:cNvPr id="11" name="Graphic 4"/>
          <p:cNvPicPr>
            <a:picLocks noChangeAspect="1"/>
          </p:cNvPicPr>
          <p:nvPr userDrawn="1"/>
        </p:nvPicPr>
        <p:blipFill>
          <a:blip r:embed="rId3" cstate="print"/>
          <a:srcRect l="81836" t="-4713" b="16530"/>
          <a:stretch>
            <a:fillRect/>
          </a:stretch>
        </p:blipFill>
        <p:spPr bwMode="auto">
          <a:xfrm>
            <a:off x="8834328" y="192135"/>
            <a:ext cx="323839" cy="468460"/>
          </a:xfrm>
          <a:prstGeom prst="rect">
            <a:avLst/>
          </a:prstGeom>
          <a:noFill/>
          <a:ln w="9525">
            <a:noFill/>
            <a:miter lim="800000"/>
            <a:headEnd/>
            <a:tailEnd/>
          </a:ln>
        </p:spPr>
      </p:pic>
      <p:sp>
        <p:nvSpPr>
          <p:cNvPr id="13" name="Table Placeholder 12">
            <a:extLst/>
          </p:cNvPr>
          <p:cNvSpPr>
            <a:spLocks noGrp="1"/>
          </p:cNvSpPr>
          <p:nvPr>
            <p:ph type="tbl" sz="quarter" idx="10"/>
          </p:nvPr>
        </p:nvSpPr>
        <p:spPr>
          <a:xfrm>
            <a:off x="312106" y="1441004"/>
            <a:ext cx="8702364" cy="5125548"/>
          </a:xfrm>
          <a:prstGeom prst="rect">
            <a:avLst/>
          </a:prstGeom>
        </p:spPr>
        <p:txBody>
          <a:bodyPr rtlCol="0" anchor="ctr">
            <a:normAutofit/>
          </a:bodyPr>
          <a:lstStyle>
            <a:lvl1pPr algn="ctr">
              <a:defRPr/>
            </a:lvl1pPr>
          </a:lstStyle>
          <a:p>
            <a:pPr lvl="0"/>
            <a:r>
              <a:rPr lang="en-US" noProof="0"/>
              <a:t>Click icon to add table</a:t>
            </a:r>
            <a:endParaRPr lang="pt-PT" noProof="0" dirty="0"/>
          </a:p>
        </p:txBody>
      </p:sp>
      <p:sp>
        <p:nvSpPr>
          <p:cNvPr id="14" name="Text Placeholder 7">
            <a:extLst/>
          </p:cNvPr>
          <p:cNvSpPr>
            <a:spLocks noGrp="1"/>
          </p:cNvSpPr>
          <p:nvPr>
            <p:ph type="body" sz="quarter" idx="12"/>
          </p:nvPr>
        </p:nvSpPr>
        <p:spPr>
          <a:xfrm>
            <a:off x="7775979" y="953622"/>
            <a:ext cx="412694" cy="220324"/>
          </a:xfrm>
          <a:prstGeom prst="rect">
            <a:avLst/>
          </a:prstGeom>
        </p:spPr>
        <p:txBody>
          <a:bodyPr anchor="ctr">
            <a:noAutofit/>
          </a:bodyPr>
          <a:lstStyle>
            <a:lvl1pPr algn="ctr">
              <a:lnSpc>
                <a:spcPct val="100000"/>
              </a:lnSpc>
              <a:defRPr sz="612"/>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15" name="Text Placeholder 7">
            <a:extLst/>
          </p:cNvPr>
          <p:cNvSpPr>
            <a:spLocks noGrp="1"/>
          </p:cNvSpPr>
          <p:nvPr>
            <p:ph type="body" sz="quarter" idx="13"/>
          </p:nvPr>
        </p:nvSpPr>
        <p:spPr>
          <a:xfrm>
            <a:off x="8271737" y="953622"/>
            <a:ext cx="412694" cy="220324"/>
          </a:xfrm>
          <a:prstGeom prst="rect">
            <a:avLst/>
          </a:prstGeom>
        </p:spPr>
        <p:txBody>
          <a:bodyPr anchor="ctr">
            <a:noAutofit/>
          </a:bodyPr>
          <a:lstStyle>
            <a:lvl1pPr algn="ctr">
              <a:lnSpc>
                <a:spcPct val="100000"/>
              </a:lnSpc>
              <a:defRPr sz="612"/>
            </a:lvl1pPr>
            <a:lvl2pPr>
              <a:lnSpc>
                <a:spcPct val="100000"/>
              </a:lnSpc>
              <a:defRPr sz="1122"/>
            </a:lvl2pPr>
            <a:lvl3pPr>
              <a:lnSpc>
                <a:spcPct val="100000"/>
              </a:lnSpc>
              <a:defRPr sz="1122"/>
            </a:lvl3pPr>
            <a:lvl4pPr>
              <a:lnSpc>
                <a:spcPct val="100000"/>
              </a:lnSpc>
              <a:defRPr sz="1122"/>
            </a:lvl4pPr>
            <a:lvl5pPr>
              <a:lnSpc>
                <a:spcPct val="100000"/>
              </a:lnSpc>
              <a:defRPr sz="1122"/>
            </a:lvl5pPr>
          </a:lstStyle>
          <a:p>
            <a:pPr lvl="0"/>
            <a:r>
              <a:rPr lang="en-US"/>
              <a:t>Click to edit Master text styles</a:t>
            </a:r>
          </a:p>
        </p:txBody>
      </p:sp>
      <p:sp>
        <p:nvSpPr>
          <p:cNvPr id="10" name="Title Placeholder 1">
            <a:extLst/>
          </p:cNvPr>
          <p:cNvSpPr>
            <a:spLocks noGrp="1"/>
          </p:cNvSpPr>
          <p:nvPr>
            <p:ph type="title"/>
          </p:nvPr>
        </p:nvSpPr>
        <p:spPr>
          <a:xfrm>
            <a:off x="312103" y="412872"/>
            <a:ext cx="8372331" cy="880792"/>
          </a:xfrm>
          <a:prstGeom prst="rect">
            <a:avLst/>
          </a:prstGeom>
        </p:spPr>
        <p:txBody>
          <a:bodyPr rtlCol="0">
            <a:normAutofit/>
          </a:bodyPr>
          <a:lstStyle>
            <a:lvl1pPr>
              <a:defRPr lang="pt-PT" dirty="0"/>
            </a:lvl1pPr>
          </a:lstStyle>
          <a:p>
            <a:pPr lvl="0"/>
            <a:r>
              <a:rPr lang="en-US"/>
              <a:t>Click to edit Master title style</a:t>
            </a:r>
            <a:endParaRPr lang="pt-PT" dirty="0"/>
          </a:p>
        </p:txBody>
      </p:sp>
    </p:spTree>
    <p:extLst>
      <p:ext uri="{BB962C8B-B14F-4D97-AF65-F5344CB8AC3E}">
        <p14:creationId xmlns:p14="http://schemas.microsoft.com/office/powerpoint/2010/main" val="3782220331"/>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image" Target="../media/image14.emf"/><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oleObject" Target="../embeddings/oleObject6.bin"/><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tags" Target="../tags/tag8.xml"/><Relationship Id="rId5" Type="http://schemas.openxmlformats.org/officeDocument/2006/relationships/slideLayout" Target="../slideLayouts/slideLayout24.xml"/><Relationship Id="rId10" Type="http://schemas.openxmlformats.org/officeDocument/2006/relationships/vmlDrawing" Target="../drawings/vmlDrawing6.vml"/><Relationship Id="rId4" Type="http://schemas.openxmlformats.org/officeDocument/2006/relationships/slideLayout" Target="../slideLayouts/slideLayout23.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image" Target="../media/image15.png"/><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theme" Target="../theme/theme3.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image" Target="../media/image15.png"/><Relationship Id="rId5" Type="http://schemas.openxmlformats.org/officeDocument/2006/relationships/theme" Target="../theme/theme4.xml"/><Relationship Id="rId4"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image" Target="../media/image15.png"/><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theme" Target="../theme/theme5.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image" Target="../media/image15.png"/><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10" Type="http://schemas.openxmlformats.org/officeDocument/2006/relationships/slideLayout" Target="../slideLayouts/slideLayout85.xml"/><Relationship Id="rId19" Type="http://schemas.openxmlformats.org/officeDocument/2006/relationships/theme" Target="../theme/theme6.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4274" name="Title Placeholder 3"/>
          <p:cNvSpPr>
            <a:spLocks noGrp="1"/>
          </p:cNvSpPr>
          <p:nvPr>
            <p:ph type="title"/>
          </p:nvPr>
        </p:nvSpPr>
        <p:spPr bwMode="auto">
          <a:xfrm>
            <a:off x="312507" y="420969"/>
            <a:ext cx="8701554" cy="8721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a:t>Modifiez le style du titre</a:t>
            </a:r>
            <a:endParaRPr lang="pt-PT"/>
          </a:p>
        </p:txBody>
      </p:sp>
      <p:sp>
        <p:nvSpPr>
          <p:cNvPr id="54275" name="Text Placeholder 4"/>
          <p:cNvSpPr>
            <a:spLocks noGrp="1"/>
          </p:cNvSpPr>
          <p:nvPr>
            <p:ph type="body" idx="1"/>
          </p:nvPr>
        </p:nvSpPr>
        <p:spPr bwMode="auto">
          <a:xfrm>
            <a:off x="312507" y="1439923"/>
            <a:ext cx="8701554" cy="485946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Tree>
    <p:extLst>
      <p:ext uri="{BB962C8B-B14F-4D97-AF65-F5344CB8AC3E}">
        <p14:creationId xmlns:p14="http://schemas.microsoft.com/office/powerpoint/2010/main" val="4014921741"/>
      </p:ext>
    </p:extLst>
  </p:cSld>
  <p:clrMap bg1="lt1" tx1="dk1" bg2="lt2" tx2="dk2" accent1="accent1" accent2="accent2" accent3="accent3" accent4="accent4" accent5="accent5" accent6="accent6" hlink="hlink" folHlink="folHlink"/>
  <p:sldLayoutIdLst>
    <p:sldLayoutId id="2147484366" r:id="rId1"/>
    <p:sldLayoutId id="2147484367" r:id="rId2"/>
    <p:sldLayoutId id="2147484368" r:id="rId3"/>
    <p:sldLayoutId id="2147484369" r:id="rId4"/>
    <p:sldLayoutId id="2147484370" r:id="rId5"/>
    <p:sldLayoutId id="2147484371" r:id="rId6"/>
    <p:sldLayoutId id="2147484372" r:id="rId7"/>
    <p:sldLayoutId id="2147484373" r:id="rId8"/>
    <p:sldLayoutId id="2147484374" r:id="rId9"/>
    <p:sldLayoutId id="2147484375" r:id="rId10"/>
    <p:sldLayoutId id="2147484376" r:id="rId11"/>
    <p:sldLayoutId id="2147484377" r:id="rId12"/>
    <p:sldLayoutId id="2147484378" r:id="rId13"/>
    <p:sldLayoutId id="2147484379" r:id="rId14"/>
    <p:sldLayoutId id="2147484380" r:id="rId15"/>
    <p:sldLayoutId id="2147484381" r:id="rId16"/>
    <p:sldLayoutId id="2147484382" r:id="rId17"/>
    <p:sldLayoutId id="2147484383" r:id="rId18"/>
    <p:sldLayoutId id="2147484463" r:id="rId19"/>
  </p:sldLayoutIdLst>
  <p:txStyles>
    <p:titleStyle>
      <a:lvl1pPr algn="l" defTabSz="699447" rtl="0" eaLnBrk="0" fontAlgn="base" hangingPunct="0">
        <a:lnSpc>
          <a:spcPts val="2295"/>
        </a:lnSpc>
        <a:spcBef>
          <a:spcPct val="0"/>
        </a:spcBef>
        <a:spcAft>
          <a:spcPct val="0"/>
        </a:spcAft>
        <a:defRPr sz="204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algn="l" defTabSz="699447" rtl="0" eaLnBrk="0" fontAlgn="base" hangingPunct="0">
        <a:lnSpc>
          <a:spcPts val="2295"/>
        </a:lnSpc>
        <a:spcBef>
          <a:spcPct val="0"/>
        </a:spcBef>
        <a:spcAft>
          <a:spcPct val="0"/>
        </a:spcAft>
        <a:defRPr sz="2040">
          <a:solidFill>
            <a:schemeClr val="tx2"/>
          </a:solidFill>
          <a:latin typeface="Verdana" pitchFamily="34" charset="0"/>
          <a:ea typeface="Verdana" pitchFamily="34" charset="0"/>
          <a:cs typeface="Verdana" pitchFamily="34" charset="0"/>
        </a:defRPr>
      </a:lvl2pPr>
      <a:lvl3pPr algn="l" defTabSz="699447" rtl="0" eaLnBrk="0" fontAlgn="base" hangingPunct="0">
        <a:lnSpc>
          <a:spcPts val="2295"/>
        </a:lnSpc>
        <a:spcBef>
          <a:spcPct val="0"/>
        </a:spcBef>
        <a:spcAft>
          <a:spcPct val="0"/>
        </a:spcAft>
        <a:defRPr sz="2040">
          <a:solidFill>
            <a:schemeClr val="tx2"/>
          </a:solidFill>
          <a:latin typeface="Verdana" pitchFamily="34" charset="0"/>
          <a:ea typeface="Verdana" pitchFamily="34" charset="0"/>
          <a:cs typeface="Verdana" pitchFamily="34" charset="0"/>
        </a:defRPr>
      </a:lvl3pPr>
      <a:lvl4pPr algn="l" defTabSz="699447" rtl="0" eaLnBrk="0" fontAlgn="base" hangingPunct="0">
        <a:lnSpc>
          <a:spcPts val="2295"/>
        </a:lnSpc>
        <a:spcBef>
          <a:spcPct val="0"/>
        </a:spcBef>
        <a:spcAft>
          <a:spcPct val="0"/>
        </a:spcAft>
        <a:defRPr sz="2040">
          <a:solidFill>
            <a:schemeClr val="tx2"/>
          </a:solidFill>
          <a:latin typeface="Verdana" pitchFamily="34" charset="0"/>
          <a:ea typeface="Verdana" pitchFamily="34" charset="0"/>
          <a:cs typeface="Verdana" pitchFamily="34" charset="0"/>
        </a:defRPr>
      </a:lvl4pPr>
      <a:lvl5pPr algn="l" defTabSz="699447" rtl="0" eaLnBrk="0" fontAlgn="base" hangingPunct="0">
        <a:lnSpc>
          <a:spcPts val="2295"/>
        </a:lnSpc>
        <a:spcBef>
          <a:spcPct val="0"/>
        </a:spcBef>
        <a:spcAft>
          <a:spcPct val="0"/>
        </a:spcAft>
        <a:defRPr sz="2040">
          <a:solidFill>
            <a:schemeClr val="tx2"/>
          </a:solidFill>
          <a:latin typeface="Verdana" pitchFamily="34" charset="0"/>
          <a:ea typeface="Verdana" pitchFamily="34" charset="0"/>
          <a:cs typeface="Verdana" pitchFamily="34" charset="0"/>
        </a:defRPr>
      </a:lvl5pPr>
      <a:lvl6pPr marL="466298" algn="l" defTabSz="699447" rtl="0" fontAlgn="base">
        <a:lnSpc>
          <a:spcPts val="2295"/>
        </a:lnSpc>
        <a:spcBef>
          <a:spcPct val="0"/>
        </a:spcBef>
        <a:spcAft>
          <a:spcPct val="0"/>
        </a:spcAft>
        <a:defRPr sz="2040">
          <a:solidFill>
            <a:schemeClr val="tx2"/>
          </a:solidFill>
          <a:latin typeface="Verdana" pitchFamily="34" charset="0"/>
          <a:ea typeface="Verdana" pitchFamily="34" charset="0"/>
          <a:cs typeface="Verdana" pitchFamily="34" charset="0"/>
        </a:defRPr>
      </a:lvl6pPr>
      <a:lvl7pPr marL="932597" algn="l" defTabSz="699447" rtl="0" fontAlgn="base">
        <a:lnSpc>
          <a:spcPts val="2295"/>
        </a:lnSpc>
        <a:spcBef>
          <a:spcPct val="0"/>
        </a:spcBef>
        <a:spcAft>
          <a:spcPct val="0"/>
        </a:spcAft>
        <a:defRPr sz="2040">
          <a:solidFill>
            <a:schemeClr val="tx2"/>
          </a:solidFill>
          <a:latin typeface="Verdana" pitchFamily="34" charset="0"/>
          <a:ea typeface="Verdana" pitchFamily="34" charset="0"/>
          <a:cs typeface="Verdana" pitchFamily="34" charset="0"/>
        </a:defRPr>
      </a:lvl7pPr>
      <a:lvl8pPr marL="1398895" algn="l" defTabSz="699447" rtl="0" fontAlgn="base">
        <a:lnSpc>
          <a:spcPts val="2295"/>
        </a:lnSpc>
        <a:spcBef>
          <a:spcPct val="0"/>
        </a:spcBef>
        <a:spcAft>
          <a:spcPct val="0"/>
        </a:spcAft>
        <a:defRPr sz="2040">
          <a:solidFill>
            <a:schemeClr val="tx2"/>
          </a:solidFill>
          <a:latin typeface="Verdana" pitchFamily="34" charset="0"/>
          <a:ea typeface="Verdana" pitchFamily="34" charset="0"/>
          <a:cs typeface="Verdana" pitchFamily="34" charset="0"/>
        </a:defRPr>
      </a:lvl8pPr>
      <a:lvl9pPr marL="1865193" algn="l" defTabSz="699447" rtl="0" fontAlgn="base">
        <a:lnSpc>
          <a:spcPts val="2295"/>
        </a:lnSpc>
        <a:spcBef>
          <a:spcPct val="0"/>
        </a:spcBef>
        <a:spcAft>
          <a:spcPct val="0"/>
        </a:spcAft>
        <a:defRPr sz="2040">
          <a:solidFill>
            <a:schemeClr val="tx2"/>
          </a:solidFill>
          <a:latin typeface="Verdana" pitchFamily="34" charset="0"/>
          <a:ea typeface="Verdana" pitchFamily="34" charset="0"/>
          <a:cs typeface="Verdana" pitchFamily="34" charset="0"/>
        </a:defRPr>
      </a:lvl9pPr>
    </p:titleStyle>
    <p:bodyStyle>
      <a:lvl1pPr algn="l" defTabSz="699447" rtl="0" eaLnBrk="0" fontAlgn="base" hangingPunct="0">
        <a:lnSpc>
          <a:spcPct val="90000"/>
        </a:lnSpc>
        <a:spcBef>
          <a:spcPts val="765"/>
        </a:spcBef>
        <a:spcAft>
          <a:spcPct val="0"/>
        </a:spcAft>
        <a:buFont typeface="Arial" pitchFamily="34" charset="0"/>
        <a:defRPr sz="1428"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24586" indent="-174862" algn="l" defTabSz="699447" rtl="0" eaLnBrk="0" fontAlgn="base" hangingPunct="0">
        <a:lnSpc>
          <a:spcPct val="90000"/>
        </a:lnSpc>
        <a:spcBef>
          <a:spcPts val="382"/>
        </a:spcBef>
        <a:spcAft>
          <a:spcPct val="0"/>
        </a:spcAft>
        <a:buFont typeface="Arial" pitchFamily="34" charset="0"/>
        <a:buChar char="•"/>
        <a:defRPr sz="1224"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74309" indent="-174862" algn="l" defTabSz="699447" rtl="0" eaLnBrk="0" fontAlgn="base" hangingPunct="0">
        <a:lnSpc>
          <a:spcPct val="90000"/>
        </a:lnSpc>
        <a:spcBef>
          <a:spcPts val="382"/>
        </a:spcBef>
        <a:spcAft>
          <a:spcPct val="0"/>
        </a:spcAft>
        <a:buFont typeface="Arial" pitchFamily="34" charset="0"/>
        <a:buChar char="•"/>
        <a:defRPr sz="1122"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24033" indent="-174862" algn="l" defTabSz="699447" rtl="0" eaLnBrk="0" fontAlgn="base" hangingPunct="0">
        <a:lnSpc>
          <a:spcPct val="90000"/>
        </a:lnSpc>
        <a:spcBef>
          <a:spcPts val="382"/>
        </a:spcBef>
        <a:spcAft>
          <a:spcPct val="0"/>
        </a:spcAft>
        <a:buFont typeface="Arial" pitchFamily="34" charset="0"/>
        <a:buChar char="•"/>
        <a:defRPr sz="918"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73757" indent="-174862" algn="l" defTabSz="699447" rtl="0" eaLnBrk="0" fontAlgn="base" hangingPunct="0">
        <a:lnSpc>
          <a:spcPct val="90000"/>
        </a:lnSpc>
        <a:spcBef>
          <a:spcPts val="382"/>
        </a:spcBef>
        <a:spcAft>
          <a:spcPct val="0"/>
        </a:spcAft>
        <a:buFont typeface="Arial" pitchFamily="34" charset="0"/>
        <a:buChar char="•"/>
        <a:defRPr sz="918"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923480" indent="-174862" algn="l" defTabSz="699447" rtl="0" eaLnBrk="1" latinLnBrk="0" hangingPunct="1">
        <a:lnSpc>
          <a:spcPct val="90000"/>
        </a:lnSpc>
        <a:spcBef>
          <a:spcPts val="382"/>
        </a:spcBef>
        <a:buFont typeface="Arial" panose="020B0604020202020204" pitchFamily="34" charset="0"/>
        <a:buChar char="•"/>
        <a:defRPr sz="1428" kern="1200">
          <a:solidFill>
            <a:schemeClr val="tx1"/>
          </a:solidFill>
          <a:latin typeface="+mn-lt"/>
          <a:ea typeface="+mn-ea"/>
          <a:cs typeface="+mn-cs"/>
        </a:defRPr>
      </a:lvl6pPr>
      <a:lvl7pPr marL="2273204" indent="-174862" algn="l" defTabSz="699447" rtl="0" eaLnBrk="1" latinLnBrk="0" hangingPunct="1">
        <a:lnSpc>
          <a:spcPct val="90000"/>
        </a:lnSpc>
        <a:spcBef>
          <a:spcPts val="382"/>
        </a:spcBef>
        <a:buFont typeface="Arial" panose="020B0604020202020204" pitchFamily="34" charset="0"/>
        <a:buChar char="•"/>
        <a:defRPr sz="1428" kern="1200">
          <a:solidFill>
            <a:schemeClr val="tx1"/>
          </a:solidFill>
          <a:latin typeface="+mn-lt"/>
          <a:ea typeface="+mn-ea"/>
          <a:cs typeface="+mn-cs"/>
        </a:defRPr>
      </a:lvl7pPr>
      <a:lvl8pPr marL="2622928" indent="-174862" algn="l" defTabSz="699447" rtl="0" eaLnBrk="1" latinLnBrk="0" hangingPunct="1">
        <a:lnSpc>
          <a:spcPct val="90000"/>
        </a:lnSpc>
        <a:spcBef>
          <a:spcPts val="382"/>
        </a:spcBef>
        <a:buFont typeface="Arial" panose="020B0604020202020204" pitchFamily="34" charset="0"/>
        <a:buChar char="•"/>
        <a:defRPr sz="1428" kern="1200">
          <a:solidFill>
            <a:schemeClr val="tx1"/>
          </a:solidFill>
          <a:latin typeface="+mn-lt"/>
          <a:ea typeface="+mn-ea"/>
          <a:cs typeface="+mn-cs"/>
        </a:defRPr>
      </a:lvl8pPr>
      <a:lvl9pPr marL="2972652" indent="-174862" algn="l" defTabSz="699447" rtl="0" eaLnBrk="1" latinLnBrk="0" hangingPunct="1">
        <a:lnSpc>
          <a:spcPct val="90000"/>
        </a:lnSpc>
        <a:spcBef>
          <a:spcPts val="382"/>
        </a:spcBef>
        <a:buFont typeface="Arial" panose="020B0604020202020204" pitchFamily="34" charset="0"/>
        <a:buChar char="•"/>
        <a:defRPr sz="1428" kern="1200">
          <a:solidFill>
            <a:schemeClr val="tx1"/>
          </a:solidFill>
          <a:latin typeface="+mn-lt"/>
          <a:ea typeface="+mn-ea"/>
          <a:cs typeface="+mn-cs"/>
        </a:defRPr>
      </a:lvl9pPr>
    </p:bodyStyle>
    <p:otherStyle>
      <a:defPPr>
        <a:defRPr lang="pt-PT"/>
      </a:defPPr>
      <a:lvl1pPr marL="0" algn="l" defTabSz="699447" rtl="0" eaLnBrk="1" latinLnBrk="0" hangingPunct="1">
        <a:defRPr sz="1428" kern="1200">
          <a:solidFill>
            <a:schemeClr val="tx1"/>
          </a:solidFill>
          <a:latin typeface="+mn-lt"/>
          <a:ea typeface="+mn-ea"/>
          <a:cs typeface="+mn-cs"/>
        </a:defRPr>
      </a:lvl1pPr>
      <a:lvl2pPr marL="349724" algn="l" defTabSz="699447" rtl="0" eaLnBrk="1" latinLnBrk="0" hangingPunct="1">
        <a:defRPr sz="1428" kern="1200">
          <a:solidFill>
            <a:schemeClr val="tx1"/>
          </a:solidFill>
          <a:latin typeface="+mn-lt"/>
          <a:ea typeface="+mn-ea"/>
          <a:cs typeface="+mn-cs"/>
        </a:defRPr>
      </a:lvl2pPr>
      <a:lvl3pPr marL="699447" algn="l" defTabSz="699447" rtl="0" eaLnBrk="1" latinLnBrk="0" hangingPunct="1">
        <a:defRPr sz="1428" kern="1200">
          <a:solidFill>
            <a:schemeClr val="tx1"/>
          </a:solidFill>
          <a:latin typeface="+mn-lt"/>
          <a:ea typeface="+mn-ea"/>
          <a:cs typeface="+mn-cs"/>
        </a:defRPr>
      </a:lvl3pPr>
      <a:lvl4pPr marL="1049171" algn="l" defTabSz="699447" rtl="0" eaLnBrk="1" latinLnBrk="0" hangingPunct="1">
        <a:defRPr sz="1428" kern="1200">
          <a:solidFill>
            <a:schemeClr val="tx1"/>
          </a:solidFill>
          <a:latin typeface="+mn-lt"/>
          <a:ea typeface="+mn-ea"/>
          <a:cs typeface="+mn-cs"/>
        </a:defRPr>
      </a:lvl4pPr>
      <a:lvl5pPr marL="1398895" algn="l" defTabSz="699447" rtl="0" eaLnBrk="1" latinLnBrk="0" hangingPunct="1">
        <a:defRPr sz="1428" kern="1200">
          <a:solidFill>
            <a:schemeClr val="tx1"/>
          </a:solidFill>
          <a:latin typeface="+mn-lt"/>
          <a:ea typeface="+mn-ea"/>
          <a:cs typeface="+mn-cs"/>
        </a:defRPr>
      </a:lvl5pPr>
      <a:lvl6pPr marL="1748619" algn="l" defTabSz="699447" rtl="0" eaLnBrk="1" latinLnBrk="0" hangingPunct="1">
        <a:defRPr sz="1428" kern="1200">
          <a:solidFill>
            <a:schemeClr val="tx1"/>
          </a:solidFill>
          <a:latin typeface="+mn-lt"/>
          <a:ea typeface="+mn-ea"/>
          <a:cs typeface="+mn-cs"/>
        </a:defRPr>
      </a:lvl6pPr>
      <a:lvl7pPr marL="2098342" algn="l" defTabSz="699447" rtl="0" eaLnBrk="1" latinLnBrk="0" hangingPunct="1">
        <a:defRPr sz="1428" kern="1200">
          <a:solidFill>
            <a:schemeClr val="tx1"/>
          </a:solidFill>
          <a:latin typeface="+mn-lt"/>
          <a:ea typeface="+mn-ea"/>
          <a:cs typeface="+mn-cs"/>
        </a:defRPr>
      </a:lvl7pPr>
      <a:lvl8pPr marL="2448066" algn="l" defTabSz="699447" rtl="0" eaLnBrk="1" latinLnBrk="0" hangingPunct="1">
        <a:defRPr sz="1428" kern="1200">
          <a:solidFill>
            <a:schemeClr val="tx1"/>
          </a:solidFill>
          <a:latin typeface="+mn-lt"/>
          <a:ea typeface="+mn-ea"/>
          <a:cs typeface="+mn-cs"/>
        </a:defRPr>
      </a:lvl8pPr>
      <a:lvl9pPr marL="2797790" algn="l" defTabSz="699447" rtl="0" eaLnBrk="1" latinLnBrk="0" hangingPunct="1">
        <a:defRPr sz="1428"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11"/>
            </p:custDataLst>
          </p:nvPr>
        </p:nvGraphicFramePr>
        <p:xfrm>
          <a:off x="1214" y="1620"/>
          <a:ext cx="1214" cy="1619"/>
        </p:xfrm>
        <a:graphic>
          <a:graphicData uri="http://schemas.openxmlformats.org/presentationml/2006/ole">
            <mc:AlternateContent xmlns:mc="http://schemas.openxmlformats.org/markup-compatibility/2006">
              <mc:Choice xmlns:v="urn:schemas-microsoft-com:vml" Requires="v">
                <p:oleObj spid="_x0000_s6159" name="think-cell Slide" r:id="rId12" imgW="270" imgH="270" progId="TCLayout.ActiveDocument.1">
                  <p:embed/>
                </p:oleObj>
              </mc:Choice>
              <mc:Fallback>
                <p:oleObj name="think-cell Slide" r:id="rId12" imgW="270" imgH="270" progId="TCLayout.ActiveDocument.1">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14" y="1620"/>
                        <a:ext cx="1214" cy="16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e 1"/>
          <p:cNvGrpSpPr/>
          <p:nvPr userDrawn="1"/>
        </p:nvGrpSpPr>
        <p:grpSpPr>
          <a:xfrm>
            <a:off x="8798044" y="174988"/>
            <a:ext cx="320858" cy="396732"/>
            <a:chOff x="11501102" y="171573"/>
            <a:chExt cx="419436" cy="388988"/>
          </a:xfrm>
        </p:grpSpPr>
        <p:sp>
          <p:nvSpPr>
            <p:cNvPr id="4109"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sz="1377"/>
            </a:p>
          </p:txBody>
        </p:sp>
        <p:sp>
          <p:nvSpPr>
            <p:cNvPr id="4110"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sz="1377"/>
            </a:p>
          </p:txBody>
        </p:sp>
      </p:grpSp>
      <p:sp>
        <p:nvSpPr>
          <p:cNvPr id="7" name="Retângulo 43">
            <a:extLst>
              <a:ext uri="{FF2B5EF4-FFF2-40B4-BE49-F238E27FC236}">
                <a16:creationId xmlns="" xmlns:a16="http://schemas.microsoft.com/office/drawing/2014/main" id="{25FC8637-25BD-4C09-AF25-56B4243DAB3D}"/>
              </a:ext>
            </a:extLst>
          </p:cNvPr>
          <p:cNvSpPr/>
          <p:nvPr userDrawn="1"/>
        </p:nvSpPr>
        <p:spPr>
          <a:xfrm>
            <a:off x="8989958" y="6798743"/>
            <a:ext cx="134652" cy="94193"/>
          </a:xfrm>
          <a:prstGeom prst="rect">
            <a:avLst/>
          </a:prstGeom>
        </p:spPr>
        <p:txBody>
          <a:bodyPr wrap="none" lIns="0" tIns="0" rIns="0" bIns="0" anchor="ctr" anchorCtr="0">
            <a:spAutoFit/>
          </a:bodyPr>
          <a:lstStyle/>
          <a:p>
            <a:pPr algn="r"/>
            <a:fld id="{0502E5A9-B53C-401E-A0E0-4A359BB0A9E5}" type="slidenum">
              <a:rPr lang="en-US" sz="612" smtClean="0">
                <a:solidFill>
                  <a:schemeClr val="bg1">
                    <a:lumMod val="65000"/>
                  </a:schemeClr>
                </a:solidFill>
                <a:cs typeface="Arial" panose="020B0604020202020204" pitchFamily="34" charset="0"/>
              </a:rPr>
              <a:pPr algn="r"/>
              <a:t>‹#›</a:t>
            </a:fld>
            <a:endParaRPr lang="en-US" sz="612" dirty="0">
              <a:solidFill>
                <a:schemeClr val="bg1">
                  <a:lumMod val="65000"/>
                </a:schemeClr>
              </a:solidFill>
              <a:cs typeface="Arial" panose="020B0604020202020204" pitchFamily="34" charset="0"/>
            </a:endParaRPr>
          </a:p>
        </p:txBody>
      </p:sp>
      <p:sp>
        <p:nvSpPr>
          <p:cNvPr id="6" name="Text Placeholder 7">
            <a:extLst>
              <a:ext uri="{FF2B5EF4-FFF2-40B4-BE49-F238E27FC236}">
                <a16:creationId xmlns="" xmlns:a16="http://schemas.microsoft.com/office/drawing/2014/main" id="{E824319D-02CC-441E-87B5-E9D15DE8CA35}"/>
              </a:ext>
            </a:extLst>
          </p:cNvPr>
          <p:cNvSpPr txBox="1">
            <a:spLocks/>
          </p:cNvSpPr>
          <p:nvPr userDrawn="1"/>
        </p:nvSpPr>
        <p:spPr>
          <a:xfrm>
            <a:off x="6897941" y="6783059"/>
            <a:ext cx="2038118" cy="125562"/>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699516" rtl="0" eaLnBrk="1" fontAlgn="auto" latinLnBrk="0" hangingPunct="1">
              <a:lnSpc>
                <a:spcPct val="100000"/>
              </a:lnSpc>
              <a:spcBef>
                <a:spcPts val="765"/>
              </a:spcBef>
              <a:spcAft>
                <a:spcPts val="0"/>
              </a:spcAft>
              <a:buClrTx/>
              <a:buSzTx/>
              <a:buFont typeface="Arial" panose="020B0604020202020204" pitchFamily="34" charset="0"/>
              <a:buNone/>
              <a:tabLst/>
              <a:defRPr/>
            </a:pPr>
            <a:r>
              <a:rPr lang="en-US" sz="612" dirty="0">
                <a:solidFill>
                  <a:schemeClr val="bg1">
                    <a:lumMod val="65000"/>
                  </a:schemeClr>
                </a:solidFill>
              </a:rPr>
              <a:t>© Capgemini 2018. All rights reserved  </a:t>
            </a:r>
            <a:r>
              <a:rPr lang="en-US" sz="612" dirty="0">
                <a:solidFill>
                  <a:schemeClr val="accent2"/>
                </a:solidFill>
              </a:rPr>
              <a:t>|</a:t>
            </a:r>
          </a:p>
        </p:txBody>
      </p:sp>
      <p:sp>
        <p:nvSpPr>
          <p:cNvPr id="8" name="Text Placeholder 7">
            <a:extLst>
              <a:ext uri="{FF2B5EF4-FFF2-40B4-BE49-F238E27FC236}">
                <a16:creationId xmlns="" xmlns:a16="http://schemas.microsoft.com/office/drawing/2014/main" id="{E824319D-02CC-441E-87B5-E9D15DE8CA35}"/>
              </a:ext>
            </a:extLst>
          </p:cNvPr>
          <p:cNvSpPr txBox="1">
            <a:spLocks/>
          </p:cNvSpPr>
          <p:nvPr userDrawn="1"/>
        </p:nvSpPr>
        <p:spPr>
          <a:xfrm>
            <a:off x="173915" y="6783059"/>
            <a:ext cx="3608018" cy="125562"/>
          </a:xfrm>
          <a:prstGeom prst="rect">
            <a:avLst/>
          </a:prstGeom>
        </p:spPr>
        <p:txBody>
          <a:bodyPr wrap="none"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612" dirty="0">
                <a:solidFill>
                  <a:schemeClr val="bg1">
                    <a:lumMod val="65000"/>
                  </a:schemeClr>
                </a:solidFill>
              </a:rPr>
              <a:t>Presentation Title | Author | Date</a:t>
            </a:r>
          </a:p>
        </p:txBody>
      </p:sp>
      <p:sp>
        <p:nvSpPr>
          <p:cNvPr id="4" name="Espace réservé du texte 3"/>
          <p:cNvSpPr>
            <a:spLocks noGrp="1"/>
          </p:cNvSpPr>
          <p:nvPr userDrawn="1">
            <p:ph type="body" idx="1"/>
          </p:nvPr>
        </p:nvSpPr>
        <p:spPr>
          <a:xfrm>
            <a:off x="173915" y="1851492"/>
            <a:ext cx="8950196" cy="4555111"/>
          </a:xfrm>
          <a:prstGeom prst="rect">
            <a:avLst/>
          </a:prstGeom>
        </p:spPr>
        <p:txBody>
          <a:bodyPr vert="horz" lIns="0" tIns="0" rIns="0" bIns="0" rtlCol="0">
            <a:normAutofit/>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 name="Espace réservé du titre 8"/>
          <p:cNvSpPr>
            <a:spLocks noGrp="1"/>
          </p:cNvSpPr>
          <p:nvPr>
            <p:ph type="title"/>
          </p:nvPr>
        </p:nvSpPr>
        <p:spPr>
          <a:xfrm>
            <a:off x="173916" y="0"/>
            <a:ext cx="8510516" cy="1126896"/>
          </a:xfrm>
          <a:prstGeom prst="rect">
            <a:avLst/>
          </a:prstGeom>
        </p:spPr>
        <p:txBody>
          <a:bodyPr vert="horz" lIns="0" tIns="0" rIns="0" bIns="0" rtlCol="0" anchor="ctr">
            <a:noAutofit/>
          </a:bodyPr>
          <a:lstStyle/>
          <a:p>
            <a:pPr marL="0" marR="0" lvl="0" indent="0" algn="l" defTabSz="699516" rtl="0" eaLnBrk="1" fontAlgn="auto" latinLnBrk="0" hangingPunct="1">
              <a:lnSpc>
                <a:spcPct val="90000"/>
              </a:lnSpc>
              <a:spcBef>
                <a:spcPct val="0"/>
              </a:spcBef>
              <a:spcAft>
                <a:spcPts val="0"/>
              </a:spcAft>
              <a:buClrTx/>
              <a:buSzTx/>
              <a:buFontTx/>
              <a:buNone/>
              <a:tabLst/>
              <a:defRPr/>
            </a:pPr>
            <a:r>
              <a:rPr lang="fr-FR" dirty="0"/>
              <a:t>Click to insert </a:t>
            </a:r>
            <a:r>
              <a:rPr lang="fr-FR" dirty="0" err="1"/>
              <a:t>title</a:t>
            </a:r>
            <a:endParaRPr lang="en-US" dirty="0"/>
          </a:p>
        </p:txBody>
      </p:sp>
    </p:spTree>
    <p:extLst>
      <p:ext uri="{BB962C8B-B14F-4D97-AF65-F5344CB8AC3E}">
        <p14:creationId xmlns:p14="http://schemas.microsoft.com/office/powerpoint/2010/main" val="3338964484"/>
      </p:ext>
    </p:extLst>
  </p:cSld>
  <p:clrMap bg1="lt1" tx1="dk1" bg2="lt2" tx2="dk2" accent1="accent1" accent2="accent2" accent3="accent3" accent4="accent4" accent5="accent5" accent6="accent6" hlink="hlink" folHlink="folHlink"/>
  <p:sldLayoutIdLst>
    <p:sldLayoutId id="2147484455" r:id="rId1"/>
    <p:sldLayoutId id="2147484456" r:id="rId2"/>
    <p:sldLayoutId id="2147484457" r:id="rId3"/>
    <p:sldLayoutId id="2147484458" r:id="rId4"/>
    <p:sldLayoutId id="2147484459" r:id="rId5"/>
    <p:sldLayoutId id="2147484460" r:id="rId6"/>
    <p:sldLayoutId id="2147484461" r:id="rId7"/>
    <p:sldLayoutId id="2147484462" r:id="rId8"/>
  </p:sldLayoutIdLst>
  <p:txStyles>
    <p:titleStyle>
      <a:lvl1pPr marL="0" marR="0" indent="0" algn="l" defTabSz="699516" rtl="0" eaLnBrk="1" fontAlgn="auto" latinLnBrk="0" hangingPunct="1">
        <a:lnSpc>
          <a:spcPct val="90000"/>
        </a:lnSpc>
        <a:spcBef>
          <a:spcPct val="0"/>
        </a:spcBef>
        <a:spcAft>
          <a:spcPts val="0"/>
        </a:spcAft>
        <a:buClrTx/>
        <a:buSzTx/>
        <a:buFontTx/>
        <a:buNone/>
        <a:tabLst/>
        <a:defRPr kumimoji="0" lang="en-US" sz="2295"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699516" rtl="0" eaLnBrk="1" latinLnBrk="0" hangingPunct="1">
        <a:lnSpc>
          <a:spcPct val="90000"/>
        </a:lnSpc>
        <a:spcBef>
          <a:spcPts val="765"/>
        </a:spcBef>
        <a:buFont typeface="Arial" panose="020B0604020202020204" pitchFamily="34" charset="0"/>
        <a:buNone/>
        <a:defRPr sz="1530" kern="1200">
          <a:solidFill>
            <a:schemeClr val="tx1"/>
          </a:solidFill>
          <a:latin typeface="+mj-lt"/>
          <a:ea typeface="+mn-ea"/>
          <a:cs typeface="+mn-cs"/>
        </a:defRPr>
      </a:lvl1pPr>
      <a:lvl2pPr marL="204026" indent="-136017" algn="l" defTabSz="699516" rtl="0" eaLnBrk="1" latinLnBrk="0" hangingPunct="1">
        <a:lnSpc>
          <a:spcPct val="90000"/>
        </a:lnSpc>
        <a:spcBef>
          <a:spcPts val="383"/>
        </a:spcBef>
        <a:buClr>
          <a:schemeClr val="accent1"/>
        </a:buClr>
        <a:buFont typeface="Wingdings" panose="05000000000000000000" pitchFamily="2" charset="2"/>
        <a:buChar char="§"/>
        <a:defRPr sz="1377" kern="1200">
          <a:solidFill>
            <a:schemeClr val="tx1"/>
          </a:solidFill>
          <a:latin typeface="+mj-lt"/>
          <a:ea typeface="+mn-ea"/>
          <a:cs typeface="+mn-cs"/>
        </a:defRPr>
      </a:lvl2pPr>
      <a:lvl3pPr marL="340043" indent="-136017" algn="l" defTabSz="699516" rtl="0" eaLnBrk="1" latinLnBrk="0" hangingPunct="1">
        <a:lnSpc>
          <a:spcPct val="90000"/>
        </a:lnSpc>
        <a:spcBef>
          <a:spcPts val="383"/>
        </a:spcBef>
        <a:buClr>
          <a:schemeClr val="accent2"/>
        </a:buClr>
        <a:buFont typeface="Arial" panose="020B0604020202020204" pitchFamily="34" charset="0"/>
        <a:buChar char="•"/>
        <a:defRPr sz="1224" kern="1200">
          <a:solidFill>
            <a:schemeClr val="tx1"/>
          </a:solidFill>
          <a:latin typeface="+mj-lt"/>
          <a:ea typeface="+mn-ea"/>
          <a:cs typeface="+mn-cs"/>
        </a:defRPr>
      </a:lvl3pPr>
      <a:lvl4pPr marL="476060" indent="-136017" algn="l" defTabSz="699516" rtl="0" eaLnBrk="1" latinLnBrk="0" hangingPunct="1">
        <a:lnSpc>
          <a:spcPct val="90000"/>
        </a:lnSpc>
        <a:spcBef>
          <a:spcPts val="383"/>
        </a:spcBef>
        <a:buClr>
          <a:schemeClr val="accent3"/>
        </a:buClr>
        <a:buFont typeface="Verdana" panose="020B0604030504040204" pitchFamily="34" charset="0"/>
        <a:buChar char="‒"/>
        <a:defRPr sz="1071" kern="1200">
          <a:solidFill>
            <a:schemeClr val="tx1"/>
          </a:solidFill>
          <a:latin typeface="+mj-lt"/>
          <a:ea typeface="+mn-ea"/>
          <a:cs typeface="+mn-cs"/>
        </a:defRPr>
      </a:lvl4pPr>
      <a:lvl5pPr marL="621792" indent="-145733" algn="l" defTabSz="699516" rtl="0" eaLnBrk="1" latinLnBrk="0" hangingPunct="1">
        <a:lnSpc>
          <a:spcPct val="90000"/>
        </a:lnSpc>
        <a:spcBef>
          <a:spcPts val="383"/>
        </a:spcBef>
        <a:buClr>
          <a:schemeClr val="accent5"/>
        </a:buClr>
        <a:buFont typeface="Arial" panose="020B0604020202020204" pitchFamily="34" charset="0"/>
        <a:buChar char="•"/>
        <a:defRPr sz="1071" kern="1200">
          <a:solidFill>
            <a:schemeClr val="tx1"/>
          </a:solidFill>
          <a:latin typeface="+mj-lt"/>
          <a:ea typeface="+mn-ea"/>
          <a:cs typeface="+mn-cs"/>
        </a:defRPr>
      </a:lvl5pPr>
      <a:lvl6pPr marL="1923669" indent="-174879" algn="l" defTabSz="699516" rtl="0" eaLnBrk="1" latinLnBrk="0" hangingPunct="1">
        <a:lnSpc>
          <a:spcPct val="90000"/>
        </a:lnSpc>
        <a:spcBef>
          <a:spcPts val="383"/>
        </a:spcBef>
        <a:buFont typeface="Arial" panose="020B0604020202020204" pitchFamily="34" charset="0"/>
        <a:buChar char="•"/>
        <a:defRPr sz="1377" kern="1200">
          <a:solidFill>
            <a:schemeClr val="tx1"/>
          </a:solidFill>
          <a:latin typeface="+mn-lt"/>
          <a:ea typeface="+mn-ea"/>
          <a:cs typeface="+mn-cs"/>
        </a:defRPr>
      </a:lvl6pPr>
      <a:lvl7pPr marL="2273427" indent="-174879" algn="l" defTabSz="699516" rtl="0" eaLnBrk="1" latinLnBrk="0" hangingPunct="1">
        <a:lnSpc>
          <a:spcPct val="90000"/>
        </a:lnSpc>
        <a:spcBef>
          <a:spcPts val="383"/>
        </a:spcBef>
        <a:buFont typeface="Arial" panose="020B0604020202020204" pitchFamily="34" charset="0"/>
        <a:buChar char="•"/>
        <a:defRPr sz="1377" kern="1200">
          <a:solidFill>
            <a:schemeClr val="tx1"/>
          </a:solidFill>
          <a:latin typeface="+mn-lt"/>
          <a:ea typeface="+mn-ea"/>
          <a:cs typeface="+mn-cs"/>
        </a:defRPr>
      </a:lvl7pPr>
      <a:lvl8pPr marL="2623185" indent="-174879" algn="l" defTabSz="699516" rtl="0" eaLnBrk="1" latinLnBrk="0" hangingPunct="1">
        <a:lnSpc>
          <a:spcPct val="90000"/>
        </a:lnSpc>
        <a:spcBef>
          <a:spcPts val="383"/>
        </a:spcBef>
        <a:buFont typeface="Arial" panose="020B0604020202020204" pitchFamily="34" charset="0"/>
        <a:buChar char="•"/>
        <a:defRPr sz="1377" kern="1200">
          <a:solidFill>
            <a:schemeClr val="tx1"/>
          </a:solidFill>
          <a:latin typeface="+mn-lt"/>
          <a:ea typeface="+mn-ea"/>
          <a:cs typeface="+mn-cs"/>
        </a:defRPr>
      </a:lvl8pPr>
      <a:lvl9pPr marL="2972943" indent="-174879" algn="l" defTabSz="699516" rtl="0" eaLnBrk="1" latinLnBrk="0" hangingPunct="1">
        <a:lnSpc>
          <a:spcPct val="90000"/>
        </a:lnSpc>
        <a:spcBef>
          <a:spcPts val="383"/>
        </a:spcBef>
        <a:buFont typeface="Arial" panose="020B0604020202020204" pitchFamily="34" charset="0"/>
        <a:buChar char="•"/>
        <a:defRPr sz="1377" kern="1200">
          <a:solidFill>
            <a:schemeClr val="tx1"/>
          </a:solidFill>
          <a:latin typeface="+mn-lt"/>
          <a:ea typeface="+mn-ea"/>
          <a:cs typeface="+mn-cs"/>
        </a:defRPr>
      </a:lvl9pPr>
    </p:bodyStyle>
    <p:otherStyle>
      <a:defPPr>
        <a:defRPr lang="pt-PT"/>
      </a:defPPr>
      <a:lvl1pPr marL="0" algn="l" defTabSz="699516" rtl="0" eaLnBrk="1" latinLnBrk="0" hangingPunct="1">
        <a:defRPr sz="1377" kern="1200">
          <a:solidFill>
            <a:schemeClr val="tx1"/>
          </a:solidFill>
          <a:latin typeface="+mn-lt"/>
          <a:ea typeface="+mn-ea"/>
          <a:cs typeface="+mn-cs"/>
        </a:defRPr>
      </a:lvl1pPr>
      <a:lvl2pPr marL="349758" algn="l" defTabSz="699516" rtl="0" eaLnBrk="1" latinLnBrk="0" hangingPunct="1">
        <a:defRPr sz="1377" kern="1200">
          <a:solidFill>
            <a:schemeClr val="tx1"/>
          </a:solidFill>
          <a:latin typeface="+mn-lt"/>
          <a:ea typeface="+mn-ea"/>
          <a:cs typeface="+mn-cs"/>
        </a:defRPr>
      </a:lvl2pPr>
      <a:lvl3pPr marL="699516" algn="l" defTabSz="699516" rtl="0" eaLnBrk="1" latinLnBrk="0" hangingPunct="1">
        <a:defRPr sz="1377" kern="1200">
          <a:solidFill>
            <a:schemeClr val="tx1"/>
          </a:solidFill>
          <a:latin typeface="+mn-lt"/>
          <a:ea typeface="+mn-ea"/>
          <a:cs typeface="+mn-cs"/>
        </a:defRPr>
      </a:lvl3pPr>
      <a:lvl4pPr marL="1049274" algn="l" defTabSz="699516" rtl="0" eaLnBrk="1" latinLnBrk="0" hangingPunct="1">
        <a:defRPr sz="1377" kern="1200">
          <a:solidFill>
            <a:schemeClr val="tx1"/>
          </a:solidFill>
          <a:latin typeface="+mn-lt"/>
          <a:ea typeface="+mn-ea"/>
          <a:cs typeface="+mn-cs"/>
        </a:defRPr>
      </a:lvl4pPr>
      <a:lvl5pPr marL="1399032" algn="l" defTabSz="699516" rtl="0" eaLnBrk="1" latinLnBrk="0" hangingPunct="1">
        <a:defRPr sz="1377" kern="1200">
          <a:solidFill>
            <a:schemeClr val="tx1"/>
          </a:solidFill>
          <a:latin typeface="+mn-lt"/>
          <a:ea typeface="+mn-ea"/>
          <a:cs typeface="+mn-cs"/>
        </a:defRPr>
      </a:lvl5pPr>
      <a:lvl6pPr marL="1748790" algn="l" defTabSz="699516" rtl="0" eaLnBrk="1" latinLnBrk="0" hangingPunct="1">
        <a:defRPr sz="1377" kern="1200">
          <a:solidFill>
            <a:schemeClr val="tx1"/>
          </a:solidFill>
          <a:latin typeface="+mn-lt"/>
          <a:ea typeface="+mn-ea"/>
          <a:cs typeface="+mn-cs"/>
        </a:defRPr>
      </a:lvl6pPr>
      <a:lvl7pPr marL="2098548" algn="l" defTabSz="699516" rtl="0" eaLnBrk="1" latinLnBrk="0" hangingPunct="1">
        <a:defRPr sz="1377" kern="1200">
          <a:solidFill>
            <a:schemeClr val="tx1"/>
          </a:solidFill>
          <a:latin typeface="+mn-lt"/>
          <a:ea typeface="+mn-ea"/>
          <a:cs typeface="+mn-cs"/>
        </a:defRPr>
      </a:lvl7pPr>
      <a:lvl8pPr marL="2448306" algn="l" defTabSz="699516" rtl="0" eaLnBrk="1" latinLnBrk="0" hangingPunct="1">
        <a:defRPr sz="1377" kern="1200">
          <a:solidFill>
            <a:schemeClr val="tx1"/>
          </a:solidFill>
          <a:latin typeface="+mn-lt"/>
          <a:ea typeface="+mn-ea"/>
          <a:cs typeface="+mn-cs"/>
        </a:defRPr>
      </a:lvl8pPr>
      <a:lvl9pPr marL="2798064" algn="l" defTabSz="699516" rtl="0" eaLnBrk="1" latinLnBrk="0" hangingPunct="1">
        <a:defRPr sz="137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09">
          <p15:clr>
            <a:srgbClr val="F26B43"/>
          </p15:clr>
        </p15:guide>
        <p15:guide id="2" pos="7506">
          <p15:clr>
            <a:srgbClr val="F26B43"/>
          </p15:clr>
        </p15:guide>
        <p15:guide id="3" orient="horz" pos="4088">
          <p15:clr>
            <a:srgbClr val="F26B43"/>
          </p15:clr>
        </p15:guide>
        <p15:guide id="4" pos="143">
          <p15:clr>
            <a:srgbClr val="F26B43"/>
          </p15:clr>
        </p15:guide>
        <p15:guide id="5" orient="horz" pos="113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6322" name="Title Placeholder 1"/>
          <p:cNvSpPr>
            <a:spLocks noGrp="1"/>
          </p:cNvSpPr>
          <p:nvPr>
            <p:ph type="title"/>
          </p:nvPr>
        </p:nvSpPr>
        <p:spPr bwMode="auto">
          <a:xfrm>
            <a:off x="312505" y="412332"/>
            <a:ext cx="8426291" cy="88079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pt-PT"/>
          </a:p>
        </p:txBody>
      </p:sp>
      <p:pic>
        <p:nvPicPr>
          <p:cNvPr id="56323" name="Graphic 4"/>
          <p:cNvPicPr>
            <a:picLocks noChangeAspect="1"/>
          </p:cNvPicPr>
          <p:nvPr/>
        </p:nvPicPr>
        <p:blipFill>
          <a:blip r:embed="rId24" cstate="print"/>
          <a:srcRect l="81836" t="-4713" b="16530"/>
          <a:stretch>
            <a:fillRect/>
          </a:stretch>
        </p:blipFill>
        <p:spPr bwMode="auto">
          <a:xfrm>
            <a:off x="8834328" y="192135"/>
            <a:ext cx="323839" cy="468460"/>
          </a:xfrm>
          <a:prstGeom prst="rect">
            <a:avLst/>
          </a:prstGeom>
          <a:noFill/>
          <a:ln w="9525">
            <a:noFill/>
            <a:miter lim="800000"/>
            <a:headEnd/>
            <a:tailEnd/>
          </a:ln>
        </p:spPr>
      </p:pic>
      <p:sp>
        <p:nvSpPr>
          <p:cNvPr id="56324" name="Text Placeholder 2"/>
          <p:cNvSpPr>
            <a:spLocks noGrp="1"/>
          </p:cNvSpPr>
          <p:nvPr>
            <p:ph type="body" idx="1"/>
          </p:nvPr>
        </p:nvSpPr>
        <p:spPr bwMode="auto">
          <a:xfrm>
            <a:off x="315744" y="1442081"/>
            <a:ext cx="8698315" cy="51401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p:txBody>
      </p:sp>
      <p:sp>
        <p:nvSpPr>
          <p:cNvPr id="5" name="Rectangle 4"/>
          <p:cNvSpPr/>
          <p:nvPr/>
        </p:nvSpPr>
        <p:spPr>
          <a:xfrm>
            <a:off x="9559727" y="1621263"/>
            <a:ext cx="454994" cy="6346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Capgemini Blue</a:t>
            </a:r>
          </a:p>
          <a:p>
            <a:pPr marL="131141" defTabSz="794759" fontAlgn="auto">
              <a:spcBef>
                <a:spcPts val="0"/>
              </a:spcBef>
              <a:spcAft>
                <a:spcPts val="0"/>
              </a:spcAft>
              <a:defRPr/>
            </a:pPr>
            <a:r>
              <a:rPr lang="en-US" sz="510" dirty="0"/>
              <a:t>R 0</a:t>
            </a:r>
          </a:p>
          <a:p>
            <a:pPr marL="131141" defTabSz="794759" fontAlgn="auto">
              <a:spcBef>
                <a:spcPts val="0"/>
              </a:spcBef>
              <a:spcAft>
                <a:spcPts val="0"/>
              </a:spcAft>
              <a:defRPr/>
            </a:pPr>
            <a:r>
              <a:rPr lang="en-US" sz="510" dirty="0"/>
              <a:t>G 112</a:t>
            </a:r>
          </a:p>
          <a:p>
            <a:pPr marL="131141" defTabSz="794759" fontAlgn="auto">
              <a:spcBef>
                <a:spcPts val="0"/>
              </a:spcBef>
              <a:spcAft>
                <a:spcPts val="0"/>
              </a:spcAft>
              <a:defRPr/>
            </a:pPr>
            <a:r>
              <a:rPr lang="en-US" sz="510" dirty="0"/>
              <a:t>B 173</a:t>
            </a:r>
          </a:p>
        </p:txBody>
      </p:sp>
      <p:sp>
        <p:nvSpPr>
          <p:cNvPr id="6" name="Rectangle 5"/>
          <p:cNvSpPr/>
          <p:nvPr/>
        </p:nvSpPr>
        <p:spPr>
          <a:xfrm>
            <a:off x="10014723" y="1621263"/>
            <a:ext cx="454993" cy="6346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Vibrant</a:t>
            </a:r>
            <a:br>
              <a:rPr lang="en-US" sz="510" b="1" dirty="0"/>
            </a:br>
            <a:r>
              <a:rPr lang="en-US" sz="510" b="1" dirty="0"/>
              <a:t>Blue</a:t>
            </a:r>
          </a:p>
          <a:p>
            <a:pPr marL="131141" defTabSz="794759" fontAlgn="auto">
              <a:spcBef>
                <a:spcPts val="0"/>
              </a:spcBef>
              <a:spcAft>
                <a:spcPts val="0"/>
              </a:spcAft>
              <a:defRPr/>
            </a:pPr>
            <a:r>
              <a:rPr lang="en-US" sz="510" dirty="0"/>
              <a:t>R 18</a:t>
            </a:r>
          </a:p>
          <a:p>
            <a:pPr marL="131141" defTabSz="794759" fontAlgn="auto">
              <a:spcBef>
                <a:spcPts val="0"/>
              </a:spcBef>
              <a:spcAft>
                <a:spcPts val="0"/>
              </a:spcAft>
              <a:defRPr/>
            </a:pPr>
            <a:r>
              <a:rPr lang="en-US" sz="510" dirty="0"/>
              <a:t>G 171</a:t>
            </a:r>
          </a:p>
          <a:p>
            <a:pPr marL="131141" defTabSz="794759" fontAlgn="auto">
              <a:spcBef>
                <a:spcPts val="0"/>
              </a:spcBef>
              <a:spcAft>
                <a:spcPts val="0"/>
              </a:spcAft>
              <a:defRPr/>
            </a:pPr>
            <a:r>
              <a:rPr lang="en-US" sz="510" dirty="0"/>
              <a:t>B 219</a:t>
            </a:r>
          </a:p>
        </p:txBody>
      </p:sp>
      <p:sp>
        <p:nvSpPr>
          <p:cNvPr id="7" name="Rectangle 6"/>
          <p:cNvSpPr/>
          <p:nvPr/>
        </p:nvSpPr>
        <p:spPr>
          <a:xfrm>
            <a:off x="10469715" y="1621263"/>
            <a:ext cx="454994" cy="6346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Deep</a:t>
            </a:r>
            <a:br>
              <a:rPr lang="en-US" sz="510" b="1" dirty="0"/>
            </a:br>
            <a:r>
              <a:rPr lang="en-US" sz="510" b="1" dirty="0"/>
              <a:t>Purple</a:t>
            </a:r>
          </a:p>
          <a:p>
            <a:pPr marL="131141" defTabSz="794759" fontAlgn="auto">
              <a:spcBef>
                <a:spcPts val="0"/>
              </a:spcBef>
              <a:spcAft>
                <a:spcPts val="0"/>
              </a:spcAft>
              <a:defRPr/>
            </a:pPr>
            <a:r>
              <a:rPr lang="en-US" sz="510" dirty="0"/>
              <a:t>R 43</a:t>
            </a:r>
          </a:p>
          <a:p>
            <a:pPr marL="131141" defTabSz="794759" fontAlgn="auto">
              <a:spcBef>
                <a:spcPts val="0"/>
              </a:spcBef>
              <a:spcAft>
                <a:spcPts val="0"/>
              </a:spcAft>
              <a:defRPr/>
            </a:pPr>
            <a:r>
              <a:rPr lang="en-US" sz="510" dirty="0"/>
              <a:t>G 10</a:t>
            </a:r>
          </a:p>
          <a:p>
            <a:pPr marL="131141" defTabSz="794759" fontAlgn="auto">
              <a:spcBef>
                <a:spcPts val="0"/>
              </a:spcBef>
              <a:spcAft>
                <a:spcPts val="0"/>
              </a:spcAft>
              <a:defRPr/>
            </a:pPr>
            <a:r>
              <a:rPr lang="en-US" sz="510" dirty="0"/>
              <a:t>B 61</a:t>
            </a:r>
          </a:p>
        </p:txBody>
      </p:sp>
      <p:sp>
        <p:nvSpPr>
          <p:cNvPr id="8" name="Rectangle 7"/>
          <p:cNvSpPr/>
          <p:nvPr/>
        </p:nvSpPr>
        <p:spPr>
          <a:xfrm>
            <a:off x="10924710" y="1621263"/>
            <a:ext cx="456613" cy="6346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Tech</a:t>
            </a:r>
            <a:br>
              <a:rPr lang="en-US" sz="510" b="1" dirty="0"/>
            </a:br>
            <a:r>
              <a:rPr lang="en-US" sz="510" b="1" dirty="0"/>
              <a:t>Red</a:t>
            </a:r>
          </a:p>
          <a:p>
            <a:pPr marL="131141" defTabSz="794759" fontAlgn="auto">
              <a:spcBef>
                <a:spcPts val="0"/>
              </a:spcBef>
              <a:spcAft>
                <a:spcPts val="0"/>
              </a:spcAft>
              <a:defRPr/>
            </a:pPr>
            <a:r>
              <a:rPr lang="en-US" sz="510" dirty="0"/>
              <a:t>R 255</a:t>
            </a:r>
          </a:p>
          <a:p>
            <a:pPr marL="131141" defTabSz="794759" fontAlgn="auto">
              <a:spcBef>
                <a:spcPts val="0"/>
              </a:spcBef>
              <a:spcAft>
                <a:spcPts val="0"/>
              </a:spcAft>
              <a:defRPr/>
            </a:pPr>
            <a:r>
              <a:rPr lang="en-US" sz="510" dirty="0"/>
              <a:t>G 48</a:t>
            </a:r>
          </a:p>
          <a:p>
            <a:pPr marL="131141" defTabSz="794759" fontAlgn="auto">
              <a:spcBef>
                <a:spcPts val="0"/>
              </a:spcBef>
              <a:spcAft>
                <a:spcPts val="0"/>
              </a:spcAft>
              <a:defRPr/>
            </a:pPr>
            <a:r>
              <a:rPr lang="en-US" sz="510" dirty="0"/>
              <a:t>B 76</a:t>
            </a:r>
          </a:p>
        </p:txBody>
      </p:sp>
      <p:sp>
        <p:nvSpPr>
          <p:cNvPr id="10" name="Rectangle 9"/>
          <p:cNvSpPr/>
          <p:nvPr/>
        </p:nvSpPr>
        <p:spPr>
          <a:xfrm>
            <a:off x="11381324" y="1621263"/>
            <a:ext cx="454993" cy="6346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Zest</a:t>
            </a:r>
            <a:br>
              <a:rPr lang="en-US" sz="510" b="1" dirty="0"/>
            </a:br>
            <a:r>
              <a:rPr lang="en-US" sz="510" b="1" dirty="0"/>
              <a:t>Green</a:t>
            </a:r>
          </a:p>
          <a:p>
            <a:pPr marL="131141" defTabSz="794759" fontAlgn="auto">
              <a:spcBef>
                <a:spcPts val="0"/>
              </a:spcBef>
              <a:spcAft>
                <a:spcPts val="0"/>
              </a:spcAft>
              <a:defRPr/>
            </a:pPr>
            <a:r>
              <a:rPr lang="en-US" sz="510" dirty="0"/>
              <a:t>R 149</a:t>
            </a:r>
          </a:p>
          <a:p>
            <a:pPr marL="131141" defTabSz="794759" fontAlgn="auto">
              <a:spcBef>
                <a:spcPts val="0"/>
              </a:spcBef>
              <a:spcAft>
                <a:spcPts val="0"/>
              </a:spcAft>
              <a:defRPr/>
            </a:pPr>
            <a:r>
              <a:rPr lang="en-US" sz="510" dirty="0"/>
              <a:t>G 230</a:t>
            </a:r>
          </a:p>
          <a:p>
            <a:pPr marL="131141" defTabSz="794759" fontAlgn="auto">
              <a:spcBef>
                <a:spcPts val="0"/>
              </a:spcBef>
              <a:spcAft>
                <a:spcPts val="0"/>
              </a:spcAft>
              <a:defRPr/>
            </a:pPr>
            <a:r>
              <a:rPr lang="en-US" sz="510" dirty="0"/>
              <a:t>B 22</a:t>
            </a:r>
          </a:p>
        </p:txBody>
      </p:sp>
      <p:sp>
        <p:nvSpPr>
          <p:cNvPr id="11" name="Rectangle 10"/>
          <p:cNvSpPr/>
          <p:nvPr/>
        </p:nvSpPr>
        <p:spPr>
          <a:xfrm>
            <a:off x="9559727" y="2517166"/>
            <a:ext cx="454994" cy="634688"/>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929" defTabSz="794759" fontAlgn="auto">
              <a:spcBef>
                <a:spcPts val="0"/>
              </a:spcBef>
              <a:spcAft>
                <a:spcPts val="306"/>
              </a:spcAft>
              <a:defRPr/>
            </a:pPr>
            <a:r>
              <a:rPr lang="en-US" sz="510" b="1" dirty="0"/>
              <a:t>Capgemini Blue</a:t>
            </a:r>
            <a:r>
              <a:rPr lang="en-US" sz="510" dirty="0"/>
              <a:t> (-50%)</a:t>
            </a:r>
          </a:p>
          <a:p>
            <a:pPr marL="131141" defTabSz="794759" fontAlgn="auto">
              <a:spcBef>
                <a:spcPts val="0"/>
              </a:spcBef>
              <a:spcAft>
                <a:spcPts val="0"/>
              </a:spcAft>
              <a:defRPr/>
            </a:pPr>
            <a:r>
              <a:rPr lang="en-US" sz="510" dirty="0"/>
              <a:t>R 128</a:t>
            </a:r>
          </a:p>
          <a:p>
            <a:pPr marL="131141" defTabSz="794759" fontAlgn="auto">
              <a:spcBef>
                <a:spcPts val="0"/>
              </a:spcBef>
              <a:spcAft>
                <a:spcPts val="0"/>
              </a:spcAft>
              <a:defRPr/>
            </a:pPr>
            <a:r>
              <a:rPr lang="en-US" sz="510" dirty="0"/>
              <a:t>G 184</a:t>
            </a:r>
          </a:p>
          <a:p>
            <a:pPr marL="131141" defTabSz="794759" fontAlgn="auto">
              <a:spcBef>
                <a:spcPts val="0"/>
              </a:spcBef>
              <a:spcAft>
                <a:spcPts val="0"/>
              </a:spcAft>
              <a:defRPr/>
            </a:pPr>
            <a:r>
              <a:rPr lang="en-US" sz="510" dirty="0"/>
              <a:t>B 214</a:t>
            </a:r>
          </a:p>
        </p:txBody>
      </p:sp>
      <p:sp>
        <p:nvSpPr>
          <p:cNvPr id="12" name="Rectangle 11"/>
          <p:cNvSpPr/>
          <p:nvPr/>
        </p:nvSpPr>
        <p:spPr>
          <a:xfrm>
            <a:off x="10014723" y="2517166"/>
            <a:ext cx="454993" cy="634688"/>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929" defTabSz="794759" fontAlgn="auto">
              <a:spcBef>
                <a:spcPts val="0"/>
              </a:spcBef>
              <a:spcAft>
                <a:spcPts val="306"/>
              </a:spcAft>
              <a:defRPr/>
            </a:pPr>
            <a:r>
              <a:rPr lang="en-US" sz="510" b="1" dirty="0"/>
              <a:t>Vibrant</a:t>
            </a:r>
            <a:br>
              <a:rPr lang="en-US" sz="510" b="1" dirty="0"/>
            </a:br>
            <a:r>
              <a:rPr lang="en-US" sz="510" b="1" dirty="0"/>
              <a:t>Blue</a:t>
            </a:r>
            <a:r>
              <a:rPr lang="en-US" sz="510" dirty="0"/>
              <a:t> (-50%)</a:t>
            </a:r>
          </a:p>
          <a:p>
            <a:pPr marL="131141" defTabSz="794759" fontAlgn="auto">
              <a:spcBef>
                <a:spcPts val="0"/>
              </a:spcBef>
              <a:spcAft>
                <a:spcPts val="0"/>
              </a:spcAft>
              <a:defRPr/>
            </a:pPr>
            <a:r>
              <a:rPr lang="en-US" sz="510" dirty="0"/>
              <a:t>R 136</a:t>
            </a:r>
          </a:p>
          <a:p>
            <a:pPr marL="131141" defTabSz="794759" fontAlgn="auto">
              <a:spcBef>
                <a:spcPts val="0"/>
              </a:spcBef>
              <a:spcAft>
                <a:spcPts val="0"/>
              </a:spcAft>
              <a:defRPr/>
            </a:pPr>
            <a:r>
              <a:rPr lang="en-US" sz="510" dirty="0"/>
              <a:t>G 213</a:t>
            </a:r>
          </a:p>
          <a:p>
            <a:pPr marL="131141" defTabSz="794759" fontAlgn="auto">
              <a:spcBef>
                <a:spcPts val="0"/>
              </a:spcBef>
              <a:spcAft>
                <a:spcPts val="0"/>
              </a:spcAft>
              <a:defRPr/>
            </a:pPr>
            <a:r>
              <a:rPr lang="en-US" sz="510" dirty="0"/>
              <a:t>B 237</a:t>
            </a:r>
          </a:p>
        </p:txBody>
      </p:sp>
      <p:sp>
        <p:nvSpPr>
          <p:cNvPr id="14" name="Rectangle 13"/>
          <p:cNvSpPr/>
          <p:nvPr/>
        </p:nvSpPr>
        <p:spPr>
          <a:xfrm>
            <a:off x="10469715" y="2517166"/>
            <a:ext cx="454994" cy="634688"/>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Bright</a:t>
            </a:r>
            <a:br>
              <a:rPr lang="en-US" sz="510" b="1" dirty="0"/>
            </a:br>
            <a:r>
              <a:rPr lang="en-US" sz="510" b="1" dirty="0"/>
              <a:t>Purple</a:t>
            </a:r>
          </a:p>
          <a:p>
            <a:pPr marL="131141" defTabSz="794759" fontAlgn="auto">
              <a:spcBef>
                <a:spcPts val="0"/>
              </a:spcBef>
              <a:spcAft>
                <a:spcPts val="0"/>
              </a:spcAft>
              <a:defRPr/>
            </a:pPr>
            <a:r>
              <a:rPr lang="en-US" sz="510" dirty="0"/>
              <a:t>R 109</a:t>
            </a:r>
          </a:p>
          <a:p>
            <a:pPr marL="131141" defTabSz="794759" fontAlgn="auto">
              <a:spcBef>
                <a:spcPts val="0"/>
              </a:spcBef>
              <a:spcAft>
                <a:spcPts val="0"/>
              </a:spcAft>
              <a:defRPr/>
            </a:pPr>
            <a:r>
              <a:rPr lang="en-US" sz="510" dirty="0"/>
              <a:t>G 100</a:t>
            </a:r>
          </a:p>
          <a:p>
            <a:pPr marL="131141" defTabSz="794759" fontAlgn="auto">
              <a:spcBef>
                <a:spcPts val="0"/>
              </a:spcBef>
              <a:spcAft>
                <a:spcPts val="0"/>
              </a:spcAft>
              <a:defRPr/>
            </a:pPr>
            <a:r>
              <a:rPr lang="en-US" sz="510" dirty="0"/>
              <a:t>B 204</a:t>
            </a:r>
          </a:p>
        </p:txBody>
      </p:sp>
      <p:sp>
        <p:nvSpPr>
          <p:cNvPr id="15" name="Rectangle 14"/>
          <p:cNvSpPr/>
          <p:nvPr/>
        </p:nvSpPr>
        <p:spPr>
          <a:xfrm>
            <a:off x="10924710" y="2517166"/>
            <a:ext cx="456613" cy="634688"/>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Orange</a:t>
            </a:r>
          </a:p>
          <a:p>
            <a:pPr marL="131141" defTabSz="794759" fontAlgn="auto">
              <a:spcBef>
                <a:spcPts val="0"/>
              </a:spcBef>
              <a:spcAft>
                <a:spcPts val="0"/>
              </a:spcAft>
              <a:defRPr/>
            </a:pPr>
            <a:r>
              <a:rPr lang="en-US" sz="510" dirty="0"/>
              <a:t>R 255</a:t>
            </a:r>
          </a:p>
          <a:p>
            <a:pPr marL="131141" defTabSz="794759" fontAlgn="auto">
              <a:spcBef>
                <a:spcPts val="0"/>
              </a:spcBef>
              <a:spcAft>
                <a:spcPts val="0"/>
              </a:spcAft>
              <a:defRPr/>
            </a:pPr>
            <a:r>
              <a:rPr lang="en-US" sz="510" dirty="0"/>
              <a:t>G 99</a:t>
            </a:r>
          </a:p>
          <a:p>
            <a:pPr marL="131141" defTabSz="794759" fontAlgn="auto">
              <a:spcBef>
                <a:spcPts val="0"/>
              </a:spcBef>
              <a:spcAft>
                <a:spcPts val="0"/>
              </a:spcAft>
              <a:defRPr/>
            </a:pPr>
            <a:r>
              <a:rPr lang="en-US" sz="510" dirty="0"/>
              <a:t>B 39</a:t>
            </a:r>
          </a:p>
        </p:txBody>
      </p:sp>
      <p:sp>
        <p:nvSpPr>
          <p:cNvPr id="16" name="Rectangle 15"/>
          <p:cNvSpPr/>
          <p:nvPr/>
        </p:nvSpPr>
        <p:spPr>
          <a:xfrm>
            <a:off x="11381324" y="2517166"/>
            <a:ext cx="454993" cy="634688"/>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Bright</a:t>
            </a:r>
            <a:br>
              <a:rPr lang="en-US" sz="510" b="1" dirty="0"/>
            </a:br>
            <a:r>
              <a:rPr lang="en-US" sz="510" b="1" dirty="0"/>
              <a:t>Green</a:t>
            </a:r>
          </a:p>
          <a:p>
            <a:pPr marL="131141" defTabSz="794759" fontAlgn="auto">
              <a:spcBef>
                <a:spcPts val="0"/>
              </a:spcBef>
              <a:spcAft>
                <a:spcPts val="0"/>
              </a:spcAft>
              <a:defRPr/>
            </a:pPr>
            <a:r>
              <a:rPr lang="en-US" sz="510" dirty="0"/>
              <a:t>R 200</a:t>
            </a:r>
          </a:p>
          <a:p>
            <a:pPr marL="131141" defTabSz="794759" fontAlgn="auto">
              <a:spcBef>
                <a:spcPts val="0"/>
              </a:spcBef>
              <a:spcAft>
                <a:spcPts val="0"/>
              </a:spcAft>
              <a:defRPr/>
            </a:pPr>
            <a:r>
              <a:rPr lang="en-US" sz="510" dirty="0"/>
              <a:t>G 255</a:t>
            </a:r>
          </a:p>
          <a:p>
            <a:pPr marL="131141" defTabSz="794759" fontAlgn="auto">
              <a:spcBef>
                <a:spcPts val="0"/>
              </a:spcBef>
              <a:spcAft>
                <a:spcPts val="0"/>
              </a:spcAft>
              <a:defRPr/>
            </a:pPr>
            <a:r>
              <a:rPr lang="en-US" sz="510" dirty="0"/>
              <a:t>B 22</a:t>
            </a:r>
          </a:p>
        </p:txBody>
      </p:sp>
      <p:sp>
        <p:nvSpPr>
          <p:cNvPr id="17" name="Rectangle 16"/>
          <p:cNvSpPr/>
          <p:nvPr/>
        </p:nvSpPr>
        <p:spPr>
          <a:xfrm>
            <a:off x="10469715" y="3151854"/>
            <a:ext cx="454994" cy="632530"/>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Purple</a:t>
            </a:r>
          </a:p>
          <a:p>
            <a:pPr marL="131141" defTabSz="794759" fontAlgn="auto">
              <a:spcBef>
                <a:spcPts val="0"/>
              </a:spcBef>
              <a:spcAft>
                <a:spcPts val="0"/>
              </a:spcAft>
              <a:defRPr/>
            </a:pPr>
            <a:r>
              <a:rPr lang="en-US" sz="510" dirty="0"/>
              <a:t>R 126</a:t>
            </a:r>
          </a:p>
          <a:p>
            <a:pPr marL="131141" defTabSz="794759" fontAlgn="auto">
              <a:spcBef>
                <a:spcPts val="0"/>
              </a:spcBef>
              <a:spcAft>
                <a:spcPts val="0"/>
              </a:spcAft>
              <a:defRPr/>
            </a:pPr>
            <a:r>
              <a:rPr lang="en-US" sz="510" dirty="0"/>
              <a:t>G 57</a:t>
            </a:r>
          </a:p>
          <a:p>
            <a:pPr marL="131141" defTabSz="794759" fontAlgn="auto">
              <a:spcBef>
                <a:spcPts val="0"/>
              </a:spcBef>
              <a:spcAft>
                <a:spcPts val="0"/>
              </a:spcAft>
              <a:defRPr/>
            </a:pPr>
            <a:r>
              <a:rPr lang="en-US" sz="510" dirty="0"/>
              <a:t>B 186</a:t>
            </a:r>
          </a:p>
        </p:txBody>
      </p:sp>
      <p:sp>
        <p:nvSpPr>
          <p:cNvPr id="18" name="Rectangle 17"/>
          <p:cNvSpPr/>
          <p:nvPr/>
        </p:nvSpPr>
        <p:spPr>
          <a:xfrm>
            <a:off x="11381324" y="3151854"/>
            <a:ext cx="454993" cy="632530"/>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Green</a:t>
            </a:r>
          </a:p>
          <a:p>
            <a:pPr marL="131141" defTabSz="794759" fontAlgn="auto">
              <a:spcBef>
                <a:spcPts val="0"/>
              </a:spcBef>
              <a:spcAft>
                <a:spcPts val="0"/>
              </a:spcAft>
              <a:defRPr/>
            </a:pPr>
            <a:r>
              <a:rPr lang="en-US" sz="510" dirty="0"/>
              <a:t>R 0</a:t>
            </a:r>
          </a:p>
          <a:p>
            <a:pPr marL="131141" defTabSz="794759" fontAlgn="auto">
              <a:spcBef>
                <a:spcPts val="0"/>
              </a:spcBef>
              <a:spcAft>
                <a:spcPts val="0"/>
              </a:spcAft>
              <a:defRPr/>
            </a:pPr>
            <a:r>
              <a:rPr lang="en-US" sz="510" dirty="0"/>
              <a:t>G 195</a:t>
            </a:r>
          </a:p>
          <a:p>
            <a:pPr marL="131141" defTabSz="794759" fontAlgn="auto">
              <a:spcBef>
                <a:spcPts val="0"/>
              </a:spcBef>
              <a:spcAft>
                <a:spcPts val="0"/>
              </a:spcAft>
              <a:defRPr/>
            </a:pPr>
            <a:r>
              <a:rPr lang="en-US" sz="510" dirty="0"/>
              <a:t>B 123</a:t>
            </a:r>
          </a:p>
        </p:txBody>
      </p:sp>
      <p:sp>
        <p:nvSpPr>
          <p:cNvPr id="19" name="Rectangle 18"/>
          <p:cNvSpPr/>
          <p:nvPr/>
        </p:nvSpPr>
        <p:spPr>
          <a:xfrm>
            <a:off x="11381324" y="5047284"/>
            <a:ext cx="454993" cy="634688"/>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Dark</a:t>
            </a:r>
            <a:br>
              <a:rPr lang="en-US" sz="510" b="1" dirty="0"/>
            </a:br>
            <a:r>
              <a:rPr lang="en-US" sz="510" b="1" dirty="0"/>
              <a:t>Green</a:t>
            </a:r>
          </a:p>
          <a:p>
            <a:pPr marL="131141" defTabSz="794759" fontAlgn="auto">
              <a:spcBef>
                <a:spcPts val="0"/>
              </a:spcBef>
              <a:spcAft>
                <a:spcPts val="0"/>
              </a:spcAft>
              <a:defRPr/>
            </a:pPr>
            <a:r>
              <a:rPr lang="en-US" sz="510" dirty="0"/>
              <a:t>R 21</a:t>
            </a:r>
          </a:p>
          <a:p>
            <a:pPr marL="131141" defTabSz="794759" fontAlgn="auto">
              <a:spcBef>
                <a:spcPts val="0"/>
              </a:spcBef>
              <a:spcAft>
                <a:spcPts val="0"/>
              </a:spcAft>
              <a:defRPr/>
            </a:pPr>
            <a:r>
              <a:rPr lang="en-US" sz="510" dirty="0"/>
              <a:t>G 99</a:t>
            </a:r>
          </a:p>
          <a:p>
            <a:pPr marL="131141" defTabSz="794759" fontAlgn="auto">
              <a:spcBef>
                <a:spcPts val="0"/>
              </a:spcBef>
              <a:spcAft>
                <a:spcPts val="0"/>
              </a:spcAft>
              <a:defRPr/>
            </a:pPr>
            <a:r>
              <a:rPr lang="en-US" sz="510" dirty="0"/>
              <a:t>B 107</a:t>
            </a:r>
          </a:p>
        </p:txBody>
      </p:sp>
      <p:sp>
        <p:nvSpPr>
          <p:cNvPr id="20" name="Rectangle 19"/>
          <p:cNvSpPr/>
          <p:nvPr/>
        </p:nvSpPr>
        <p:spPr>
          <a:xfrm>
            <a:off x="11381324" y="4416913"/>
            <a:ext cx="454993" cy="632530"/>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Aqua</a:t>
            </a:r>
          </a:p>
          <a:p>
            <a:pPr marL="131141" defTabSz="794759" fontAlgn="auto">
              <a:spcBef>
                <a:spcPts val="0"/>
              </a:spcBef>
              <a:spcAft>
                <a:spcPts val="0"/>
              </a:spcAft>
              <a:defRPr/>
            </a:pPr>
            <a:r>
              <a:rPr lang="en-US" sz="510" dirty="0"/>
              <a:t>R 15</a:t>
            </a:r>
          </a:p>
          <a:p>
            <a:pPr marL="131141" defTabSz="794759" fontAlgn="auto">
              <a:spcBef>
                <a:spcPts val="0"/>
              </a:spcBef>
              <a:spcAft>
                <a:spcPts val="0"/>
              </a:spcAft>
              <a:defRPr/>
            </a:pPr>
            <a:r>
              <a:rPr lang="en-US" sz="510" dirty="0"/>
              <a:t>G 153</a:t>
            </a:r>
          </a:p>
          <a:p>
            <a:pPr marL="131141" defTabSz="794759" fontAlgn="auto">
              <a:spcBef>
                <a:spcPts val="0"/>
              </a:spcBef>
              <a:spcAft>
                <a:spcPts val="0"/>
              </a:spcAft>
              <a:defRPr/>
            </a:pPr>
            <a:r>
              <a:rPr lang="en-US" sz="510" dirty="0"/>
              <a:t>B 156</a:t>
            </a:r>
          </a:p>
        </p:txBody>
      </p:sp>
      <p:sp>
        <p:nvSpPr>
          <p:cNvPr id="21" name="Rectangle 20"/>
          <p:cNvSpPr/>
          <p:nvPr/>
        </p:nvSpPr>
        <p:spPr>
          <a:xfrm>
            <a:off x="11381324" y="3784385"/>
            <a:ext cx="454993" cy="634688"/>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Bright</a:t>
            </a:r>
            <a:br>
              <a:rPr lang="en-US" sz="510" b="1" dirty="0"/>
            </a:br>
            <a:r>
              <a:rPr lang="en-US" sz="510" b="1" dirty="0"/>
              <a:t>Aqua</a:t>
            </a:r>
          </a:p>
          <a:p>
            <a:pPr marL="131141" defTabSz="794759" fontAlgn="auto">
              <a:spcBef>
                <a:spcPts val="0"/>
              </a:spcBef>
              <a:spcAft>
                <a:spcPts val="0"/>
              </a:spcAft>
              <a:defRPr/>
            </a:pPr>
            <a:r>
              <a:rPr lang="en-US" sz="510" dirty="0"/>
              <a:t>R 1</a:t>
            </a:r>
          </a:p>
          <a:p>
            <a:pPr marL="131141" defTabSz="794759" fontAlgn="auto">
              <a:spcBef>
                <a:spcPts val="0"/>
              </a:spcBef>
              <a:spcAft>
                <a:spcPts val="0"/>
              </a:spcAft>
              <a:defRPr/>
            </a:pPr>
            <a:r>
              <a:rPr lang="en-US" sz="510" dirty="0"/>
              <a:t>G 209</a:t>
            </a:r>
          </a:p>
          <a:p>
            <a:pPr marL="131141" defTabSz="794759" fontAlgn="auto">
              <a:spcBef>
                <a:spcPts val="0"/>
              </a:spcBef>
              <a:spcAft>
                <a:spcPts val="0"/>
              </a:spcAft>
              <a:defRPr/>
            </a:pPr>
            <a:r>
              <a:rPr lang="en-US" sz="510" dirty="0"/>
              <a:t>B 208</a:t>
            </a:r>
          </a:p>
        </p:txBody>
      </p:sp>
      <p:sp>
        <p:nvSpPr>
          <p:cNvPr id="22" name="Rectangle 21"/>
          <p:cNvSpPr/>
          <p:nvPr/>
        </p:nvSpPr>
        <p:spPr>
          <a:xfrm>
            <a:off x="10924710" y="3151854"/>
            <a:ext cx="456613" cy="632530"/>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Peach</a:t>
            </a:r>
          </a:p>
          <a:p>
            <a:pPr marL="131141" defTabSz="794759" fontAlgn="auto">
              <a:spcBef>
                <a:spcPts val="0"/>
              </a:spcBef>
              <a:spcAft>
                <a:spcPts val="0"/>
              </a:spcAft>
              <a:defRPr/>
            </a:pPr>
            <a:r>
              <a:rPr lang="en-US" sz="510" dirty="0"/>
              <a:t>R 255</a:t>
            </a:r>
          </a:p>
          <a:p>
            <a:pPr marL="131141" defTabSz="794759" fontAlgn="auto">
              <a:spcBef>
                <a:spcPts val="0"/>
              </a:spcBef>
              <a:spcAft>
                <a:spcPts val="0"/>
              </a:spcAft>
              <a:defRPr/>
            </a:pPr>
            <a:r>
              <a:rPr lang="en-US" sz="510" dirty="0"/>
              <a:t>G 126</a:t>
            </a:r>
          </a:p>
          <a:p>
            <a:pPr marL="131141" defTabSz="794759" fontAlgn="auto">
              <a:spcBef>
                <a:spcPts val="0"/>
              </a:spcBef>
              <a:spcAft>
                <a:spcPts val="0"/>
              </a:spcAft>
              <a:defRPr/>
            </a:pPr>
            <a:r>
              <a:rPr lang="en-US" sz="510" dirty="0"/>
              <a:t>B 131</a:t>
            </a:r>
          </a:p>
        </p:txBody>
      </p:sp>
      <p:sp>
        <p:nvSpPr>
          <p:cNvPr id="23" name="Rectangle 22"/>
          <p:cNvSpPr/>
          <p:nvPr/>
        </p:nvSpPr>
        <p:spPr>
          <a:xfrm>
            <a:off x="10924710" y="3784385"/>
            <a:ext cx="456613" cy="634688"/>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Light</a:t>
            </a:r>
            <a:br>
              <a:rPr lang="en-US" sz="510" b="1" dirty="0"/>
            </a:br>
            <a:r>
              <a:rPr lang="en-US" sz="510" b="1" dirty="0"/>
              <a:t>Claret</a:t>
            </a:r>
          </a:p>
          <a:p>
            <a:pPr marL="131141" defTabSz="794759" fontAlgn="auto">
              <a:spcBef>
                <a:spcPts val="0"/>
              </a:spcBef>
              <a:spcAft>
                <a:spcPts val="0"/>
              </a:spcAft>
              <a:defRPr/>
            </a:pPr>
            <a:r>
              <a:rPr lang="en-US" sz="510" dirty="0"/>
              <a:t>R 203</a:t>
            </a:r>
          </a:p>
          <a:p>
            <a:pPr marL="131141" defTabSz="794759" fontAlgn="auto">
              <a:spcBef>
                <a:spcPts val="0"/>
              </a:spcBef>
              <a:spcAft>
                <a:spcPts val="0"/>
              </a:spcAft>
              <a:defRPr/>
            </a:pPr>
            <a:r>
              <a:rPr lang="en-US" sz="510" dirty="0"/>
              <a:t>G 41</a:t>
            </a:r>
          </a:p>
          <a:p>
            <a:pPr marL="131141" defTabSz="794759" fontAlgn="auto">
              <a:spcBef>
                <a:spcPts val="0"/>
              </a:spcBef>
              <a:spcAft>
                <a:spcPts val="0"/>
              </a:spcAft>
              <a:defRPr/>
            </a:pPr>
            <a:r>
              <a:rPr lang="en-US" sz="510" dirty="0"/>
              <a:t>B 128</a:t>
            </a:r>
          </a:p>
        </p:txBody>
      </p:sp>
      <p:sp>
        <p:nvSpPr>
          <p:cNvPr id="24" name="Rectangle 23"/>
          <p:cNvSpPr/>
          <p:nvPr/>
        </p:nvSpPr>
        <p:spPr>
          <a:xfrm>
            <a:off x="10924710" y="4416913"/>
            <a:ext cx="456613" cy="632530"/>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Claret</a:t>
            </a:r>
          </a:p>
          <a:p>
            <a:pPr marL="131141" defTabSz="794759" fontAlgn="auto">
              <a:spcBef>
                <a:spcPts val="0"/>
              </a:spcBef>
              <a:spcAft>
                <a:spcPts val="0"/>
              </a:spcAft>
              <a:defRPr/>
            </a:pPr>
            <a:r>
              <a:rPr lang="en-US" sz="510" dirty="0"/>
              <a:t>R 134</a:t>
            </a:r>
          </a:p>
          <a:p>
            <a:pPr marL="131141" defTabSz="794759" fontAlgn="auto">
              <a:spcBef>
                <a:spcPts val="0"/>
              </a:spcBef>
              <a:spcAft>
                <a:spcPts val="0"/>
              </a:spcAft>
              <a:defRPr/>
            </a:pPr>
            <a:r>
              <a:rPr lang="en-US" sz="510" dirty="0"/>
              <a:t>G 8</a:t>
            </a:r>
          </a:p>
          <a:p>
            <a:pPr marL="131141" defTabSz="794759" fontAlgn="auto">
              <a:spcBef>
                <a:spcPts val="0"/>
              </a:spcBef>
              <a:spcAft>
                <a:spcPts val="0"/>
              </a:spcAft>
              <a:defRPr/>
            </a:pPr>
            <a:r>
              <a:rPr lang="en-US" sz="510" dirty="0"/>
              <a:t>B 100</a:t>
            </a:r>
          </a:p>
        </p:txBody>
      </p:sp>
      <p:sp>
        <p:nvSpPr>
          <p:cNvPr id="25" name="Rectangle 24"/>
          <p:cNvSpPr/>
          <p:nvPr/>
        </p:nvSpPr>
        <p:spPr>
          <a:xfrm>
            <a:off x="9559727" y="1449300"/>
            <a:ext cx="472517" cy="128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94759" fontAlgn="auto">
              <a:spcBef>
                <a:spcPts val="0"/>
              </a:spcBef>
              <a:spcAft>
                <a:spcPts val="0"/>
              </a:spcAft>
              <a:defRPr/>
            </a:pPr>
            <a:r>
              <a:rPr lang="en-US" sz="816" b="1" dirty="0">
                <a:solidFill>
                  <a:schemeClr val="tx2"/>
                </a:solidFill>
              </a:rPr>
              <a:t>Primary</a:t>
            </a:r>
          </a:p>
        </p:txBody>
      </p:sp>
      <p:sp>
        <p:nvSpPr>
          <p:cNvPr id="26" name="Rectangle 25"/>
          <p:cNvSpPr/>
          <p:nvPr/>
        </p:nvSpPr>
        <p:spPr>
          <a:xfrm>
            <a:off x="9559729" y="2345203"/>
            <a:ext cx="704689" cy="128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94759" fontAlgn="auto">
              <a:spcBef>
                <a:spcPts val="0"/>
              </a:spcBef>
              <a:spcAft>
                <a:spcPts val="0"/>
              </a:spcAft>
              <a:defRPr/>
            </a:pPr>
            <a:r>
              <a:rPr lang="en-US" sz="816" b="1" dirty="0">
                <a:solidFill>
                  <a:schemeClr val="tx2"/>
                </a:solidFill>
              </a:rPr>
              <a:t>Infographic</a:t>
            </a:r>
          </a:p>
        </p:txBody>
      </p:sp>
      <p:sp>
        <p:nvSpPr>
          <p:cNvPr id="27" name="Rectangle 26"/>
          <p:cNvSpPr/>
          <p:nvPr/>
        </p:nvSpPr>
        <p:spPr>
          <a:xfrm>
            <a:off x="10469715" y="1449300"/>
            <a:ext cx="626209" cy="128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94759" fontAlgn="auto">
              <a:spcBef>
                <a:spcPts val="0"/>
              </a:spcBef>
              <a:spcAft>
                <a:spcPts val="0"/>
              </a:spcAft>
              <a:defRPr/>
            </a:pPr>
            <a:r>
              <a:rPr lang="en-US" sz="816" b="1" dirty="0">
                <a:solidFill>
                  <a:schemeClr val="tx2"/>
                </a:solidFill>
              </a:rPr>
              <a:t>Secondary</a:t>
            </a:r>
          </a:p>
        </p:txBody>
      </p:sp>
      <p:sp>
        <p:nvSpPr>
          <p:cNvPr id="28" name="Rectangle 27"/>
          <p:cNvSpPr/>
          <p:nvPr/>
        </p:nvSpPr>
        <p:spPr>
          <a:xfrm>
            <a:off x="10469715" y="3784385"/>
            <a:ext cx="454994" cy="634688"/>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Dark</a:t>
            </a:r>
            <a:br>
              <a:rPr lang="en-US" sz="510" b="1" dirty="0"/>
            </a:br>
            <a:r>
              <a:rPr lang="en-US" sz="510" b="1" dirty="0"/>
              <a:t>Purple</a:t>
            </a:r>
          </a:p>
          <a:p>
            <a:pPr marL="131141" defTabSz="794759" fontAlgn="auto">
              <a:spcBef>
                <a:spcPts val="0"/>
              </a:spcBef>
              <a:spcAft>
                <a:spcPts val="0"/>
              </a:spcAft>
              <a:defRPr/>
            </a:pPr>
            <a:r>
              <a:rPr lang="en-US" sz="510" dirty="0"/>
              <a:t>R 71</a:t>
            </a:r>
          </a:p>
          <a:p>
            <a:pPr marL="131141" defTabSz="794759" fontAlgn="auto">
              <a:spcBef>
                <a:spcPts val="0"/>
              </a:spcBef>
              <a:spcAft>
                <a:spcPts val="0"/>
              </a:spcAft>
              <a:defRPr/>
            </a:pPr>
            <a:r>
              <a:rPr lang="en-US" sz="510" dirty="0"/>
              <a:t>G 1</a:t>
            </a:r>
          </a:p>
          <a:p>
            <a:pPr marL="131141" defTabSz="794759" fontAlgn="auto">
              <a:spcBef>
                <a:spcPts val="0"/>
              </a:spcBef>
              <a:spcAft>
                <a:spcPts val="0"/>
              </a:spcAft>
              <a:defRPr/>
            </a:pPr>
            <a:r>
              <a:rPr lang="en-US" sz="510" dirty="0"/>
              <a:t>B 167</a:t>
            </a:r>
          </a:p>
        </p:txBody>
      </p:sp>
    </p:spTree>
    <p:extLst>
      <p:ext uri="{BB962C8B-B14F-4D97-AF65-F5344CB8AC3E}">
        <p14:creationId xmlns:p14="http://schemas.microsoft.com/office/powerpoint/2010/main" val="2256227344"/>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 id="2147484396" r:id="rId12"/>
    <p:sldLayoutId id="2147484397" r:id="rId13"/>
    <p:sldLayoutId id="2147484398" r:id="rId14"/>
    <p:sldLayoutId id="2147484399" r:id="rId15"/>
    <p:sldLayoutId id="2147484400" r:id="rId16"/>
    <p:sldLayoutId id="2147484401" r:id="rId17"/>
    <p:sldLayoutId id="2147484402" r:id="rId18"/>
    <p:sldLayoutId id="2147484403" r:id="rId19"/>
    <p:sldLayoutId id="2147484404" r:id="rId20"/>
    <p:sldLayoutId id="2147484405" r:id="rId21"/>
    <p:sldLayoutId id="2147484406" r:id="rId22"/>
  </p:sldLayoutIdLst>
  <p:txStyles>
    <p:titleStyle>
      <a:lvl1pPr algn="l" defTabSz="697829" rtl="0" eaLnBrk="0" fontAlgn="base" hangingPunct="0">
        <a:lnSpc>
          <a:spcPct val="90000"/>
        </a:lnSpc>
        <a:spcBef>
          <a:spcPct val="0"/>
        </a:spcBef>
        <a:spcAft>
          <a:spcPct val="0"/>
        </a:spcAft>
        <a:defRPr lang="pt-PT" sz="204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algn="l" defTabSz="697829" rtl="0" eaLnBrk="0" fontAlgn="base" hangingPunct="0">
        <a:lnSpc>
          <a:spcPct val="90000"/>
        </a:lnSpc>
        <a:spcBef>
          <a:spcPct val="0"/>
        </a:spcBef>
        <a:spcAft>
          <a:spcPct val="0"/>
        </a:spcAft>
        <a:defRPr sz="2040">
          <a:solidFill>
            <a:schemeClr val="tx2"/>
          </a:solidFill>
          <a:latin typeface="Verdana" pitchFamily="34" charset="0"/>
          <a:ea typeface="Verdana" pitchFamily="34" charset="0"/>
          <a:cs typeface="Verdana" pitchFamily="34" charset="0"/>
        </a:defRPr>
      </a:lvl2pPr>
      <a:lvl3pPr algn="l" defTabSz="697829" rtl="0" eaLnBrk="0" fontAlgn="base" hangingPunct="0">
        <a:lnSpc>
          <a:spcPct val="90000"/>
        </a:lnSpc>
        <a:spcBef>
          <a:spcPct val="0"/>
        </a:spcBef>
        <a:spcAft>
          <a:spcPct val="0"/>
        </a:spcAft>
        <a:defRPr sz="2040">
          <a:solidFill>
            <a:schemeClr val="tx2"/>
          </a:solidFill>
          <a:latin typeface="Verdana" pitchFamily="34" charset="0"/>
          <a:ea typeface="Verdana" pitchFamily="34" charset="0"/>
          <a:cs typeface="Verdana" pitchFamily="34" charset="0"/>
        </a:defRPr>
      </a:lvl3pPr>
      <a:lvl4pPr algn="l" defTabSz="697829" rtl="0" eaLnBrk="0" fontAlgn="base" hangingPunct="0">
        <a:lnSpc>
          <a:spcPct val="90000"/>
        </a:lnSpc>
        <a:spcBef>
          <a:spcPct val="0"/>
        </a:spcBef>
        <a:spcAft>
          <a:spcPct val="0"/>
        </a:spcAft>
        <a:defRPr sz="2040">
          <a:solidFill>
            <a:schemeClr val="tx2"/>
          </a:solidFill>
          <a:latin typeface="Verdana" pitchFamily="34" charset="0"/>
          <a:ea typeface="Verdana" pitchFamily="34" charset="0"/>
          <a:cs typeface="Verdana" pitchFamily="34" charset="0"/>
        </a:defRPr>
      </a:lvl4pPr>
      <a:lvl5pPr algn="l" defTabSz="697829" rtl="0" eaLnBrk="0" fontAlgn="base" hangingPunct="0">
        <a:lnSpc>
          <a:spcPct val="90000"/>
        </a:lnSpc>
        <a:spcBef>
          <a:spcPct val="0"/>
        </a:spcBef>
        <a:spcAft>
          <a:spcPct val="0"/>
        </a:spcAft>
        <a:defRPr sz="2040">
          <a:solidFill>
            <a:schemeClr val="tx2"/>
          </a:solidFill>
          <a:latin typeface="Verdana" pitchFamily="34" charset="0"/>
          <a:ea typeface="Verdana" pitchFamily="34" charset="0"/>
          <a:cs typeface="Verdana" pitchFamily="34" charset="0"/>
        </a:defRPr>
      </a:lvl5pPr>
      <a:lvl6pPr marL="466298" algn="l" defTabSz="697829" rtl="0" fontAlgn="base">
        <a:lnSpc>
          <a:spcPct val="90000"/>
        </a:lnSpc>
        <a:spcBef>
          <a:spcPct val="0"/>
        </a:spcBef>
        <a:spcAft>
          <a:spcPct val="0"/>
        </a:spcAft>
        <a:defRPr sz="2040">
          <a:solidFill>
            <a:schemeClr val="tx2"/>
          </a:solidFill>
          <a:latin typeface="Verdana" pitchFamily="34" charset="0"/>
          <a:ea typeface="Verdana" pitchFamily="34" charset="0"/>
          <a:cs typeface="Verdana" pitchFamily="34" charset="0"/>
        </a:defRPr>
      </a:lvl6pPr>
      <a:lvl7pPr marL="932597" algn="l" defTabSz="697829" rtl="0" fontAlgn="base">
        <a:lnSpc>
          <a:spcPct val="90000"/>
        </a:lnSpc>
        <a:spcBef>
          <a:spcPct val="0"/>
        </a:spcBef>
        <a:spcAft>
          <a:spcPct val="0"/>
        </a:spcAft>
        <a:defRPr sz="2040">
          <a:solidFill>
            <a:schemeClr val="tx2"/>
          </a:solidFill>
          <a:latin typeface="Verdana" pitchFamily="34" charset="0"/>
          <a:ea typeface="Verdana" pitchFamily="34" charset="0"/>
          <a:cs typeface="Verdana" pitchFamily="34" charset="0"/>
        </a:defRPr>
      </a:lvl7pPr>
      <a:lvl8pPr marL="1398895" algn="l" defTabSz="697829" rtl="0" fontAlgn="base">
        <a:lnSpc>
          <a:spcPct val="90000"/>
        </a:lnSpc>
        <a:spcBef>
          <a:spcPct val="0"/>
        </a:spcBef>
        <a:spcAft>
          <a:spcPct val="0"/>
        </a:spcAft>
        <a:defRPr sz="2040">
          <a:solidFill>
            <a:schemeClr val="tx2"/>
          </a:solidFill>
          <a:latin typeface="Verdana" pitchFamily="34" charset="0"/>
          <a:ea typeface="Verdana" pitchFamily="34" charset="0"/>
          <a:cs typeface="Verdana" pitchFamily="34" charset="0"/>
        </a:defRPr>
      </a:lvl8pPr>
      <a:lvl9pPr marL="1865193" algn="l" defTabSz="697829" rtl="0" fontAlgn="base">
        <a:lnSpc>
          <a:spcPct val="90000"/>
        </a:lnSpc>
        <a:spcBef>
          <a:spcPct val="0"/>
        </a:spcBef>
        <a:spcAft>
          <a:spcPct val="0"/>
        </a:spcAft>
        <a:defRPr sz="2040">
          <a:solidFill>
            <a:schemeClr val="tx2"/>
          </a:solidFill>
          <a:latin typeface="Verdana" pitchFamily="34" charset="0"/>
          <a:ea typeface="Verdana" pitchFamily="34" charset="0"/>
          <a:cs typeface="Verdana" pitchFamily="34" charset="0"/>
        </a:defRPr>
      </a:lvl9pPr>
    </p:titleStyle>
    <p:bodyStyle>
      <a:lvl1pPr algn="l" defTabSz="697829" rtl="0" eaLnBrk="0" fontAlgn="base" hangingPunct="0">
        <a:lnSpc>
          <a:spcPts val="1683"/>
        </a:lnSpc>
        <a:spcBef>
          <a:spcPct val="0"/>
        </a:spcBef>
        <a:spcAft>
          <a:spcPts val="459"/>
        </a:spcAft>
        <a:buFont typeface="Arial" pitchFamily="34" charset="0"/>
        <a:defRPr sz="1428" kern="1200">
          <a:solidFill>
            <a:schemeClr val="tx1"/>
          </a:solidFill>
          <a:latin typeface="+mn-lt"/>
          <a:ea typeface="+mn-ea"/>
          <a:cs typeface="+mn-cs"/>
        </a:defRPr>
      </a:lvl1pPr>
      <a:lvl2pPr marL="178100" indent="-173243" algn="l" defTabSz="697829" rtl="0" eaLnBrk="0" fontAlgn="base" hangingPunct="0">
        <a:lnSpc>
          <a:spcPts val="1530"/>
        </a:lnSpc>
        <a:spcBef>
          <a:spcPct val="0"/>
        </a:spcBef>
        <a:spcAft>
          <a:spcPts val="459"/>
        </a:spcAft>
        <a:buClr>
          <a:schemeClr val="accent1"/>
        </a:buClr>
        <a:buFont typeface="Wingdings" pitchFamily="2" charset="2"/>
        <a:buChar char="§"/>
        <a:defRPr sz="1224" kern="1200">
          <a:solidFill>
            <a:schemeClr val="tx1"/>
          </a:solidFill>
          <a:latin typeface="+mn-lt"/>
          <a:ea typeface="+mn-ea"/>
          <a:cs typeface="+mn-cs"/>
        </a:defRPr>
      </a:lvl2pPr>
      <a:lvl3pPr marL="348105" indent="-170005" algn="l" defTabSz="697829" rtl="0" eaLnBrk="0" fontAlgn="base" hangingPunct="0">
        <a:lnSpc>
          <a:spcPts val="1224"/>
        </a:lnSpc>
        <a:spcBef>
          <a:spcPct val="0"/>
        </a:spcBef>
        <a:spcAft>
          <a:spcPts val="459"/>
        </a:spcAft>
        <a:buClr>
          <a:schemeClr val="accent1"/>
        </a:buClr>
        <a:buFont typeface="Arial" pitchFamily="34" charset="0"/>
        <a:buChar char="•"/>
        <a:defRPr sz="1122" kern="1200">
          <a:solidFill>
            <a:schemeClr val="tx1"/>
          </a:solidFill>
          <a:latin typeface="+mn-lt"/>
          <a:ea typeface="+mn-ea"/>
          <a:cs typeface="+mn-cs"/>
        </a:defRPr>
      </a:lvl3pPr>
      <a:lvl4pPr marL="527824" indent="-178100" algn="l" defTabSz="697829" rtl="0" eaLnBrk="0" fontAlgn="base" hangingPunct="0">
        <a:lnSpc>
          <a:spcPct val="90000"/>
        </a:lnSpc>
        <a:spcBef>
          <a:spcPct val="0"/>
        </a:spcBef>
        <a:spcAft>
          <a:spcPts val="459"/>
        </a:spcAft>
        <a:buClr>
          <a:schemeClr val="accent1"/>
        </a:buClr>
        <a:buFont typeface="Arial" pitchFamily="34" charset="0"/>
        <a:buChar char="‒"/>
        <a:defRPr sz="918" kern="1200">
          <a:solidFill>
            <a:schemeClr val="tx1"/>
          </a:solidFill>
          <a:latin typeface="+mn-lt"/>
          <a:ea typeface="+mn-ea"/>
          <a:cs typeface="+mn-cs"/>
        </a:defRPr>
      </a:lvl4pPr>
      <a:lvl5pPr marL="1572138" indent="-173243" algn="l" defTabSz="697829" rtl="0" eaLnBrk="0" fontAlgn="base" hangingPunct="0">
        <a:lnSpc>
          <a:spcPct val="90000"/>
        </a:lnSpc>
        <a:spcBef>
          <a:spcPts val="382"/>
        </a:spcBef>
        <a:spcAft>
          <a:spcPct val="0"/>
        </a:spcAft>
        <a:buFont typeface="Arial" pitchFamily="34" charset="0"/>
        <a:buChar char="•"/>
        <a:defRPr sz="1122" kern="1200">
          <a:solidFill>
            <a:schemeClr val="tx1"/>
          </a:solidFill>
          <a:latin typeface="+mn-lt"/>
          <a:ea typeface="+mn-ea"/>
          <a:cs typeface="+mn-cs"/>
        </a:defRPr>
      </a:lvl5pPr>
      <a:lvl6pPr marL="1923385" indent="-174854" algn="l" defTabSz="699413" rtl="0" eaLnBrk="1" latinLnBrk="0" hangingPunct="1">
        <a:lnSpc>
          <a:spcPct val="90000"/>
        </a:lnSpc>
        <a:spcBef>
          <a:spcPts val="382"/>
        </a:spcBef>
        <a:buFont typeface="Arial" panose="020B0604020202020204" pitchFamily="34" charset="0"/>
        <a:buChar char="•"/>
        <a:defRPr sz="1428" kern="1200">
          <a:solidFill>
            <a:schemeClr val="tx1"/>
          </a:solidFill>
          <a:latin typeface="+mn-lt"/>
          <a:ea typeface="+mn-ea"/>
          <a:cs typeface="+mn-cs"/>
        </a:defRPr>
      </a:lvl6pPr>
      <a:lvl7pPr marL="2273091" indent="-174854" algn="l" defTabSz="699413" rtl="0" eaLnBrk="1" latinLnBrk="0" hangingPunct="1">
        <a:lnSpc>
          <a:spcPct val="90000"/>
        </a:lnSpc>
        <a:spcBef>
          <a:spcPts val="382"/>
        </a:spcBef>
        <a:buFont typeface="Arial" panose="020B0604020202020204" pitchFamily="34" charset="0"/>
        <a:buChar char="•"/>
        <a:defRPr sz="1428" kern="1200">
          <a:solidFill>
            <a:schemeClr val="tx1"/>
          </a:solidFill>
          <a:latin typeface="+mn-lt"/>
          <a:ea typeface="+mn-ea"/>
          <a:cs typeface="+mn-cs"/>
        </a:defRPr>
      </a:lvl7pPr>
      <a:lvl8pPr marL="2622797" indent="-174854" algn="l" defTabSz="699413" rtl="0" eaLnBrk="1" latinLnBrk="0" hangingPunct="1">
        <a:lnSpc>
          <a:spcPct val="90000"/>
        </a:lnSpc>
        <a:spcBef>
          <a:spcPts val="382"/>
        </a:spcBef>
        <a:buFont typeface="Arial" panose="020B0604020202020204" pitchFamily="34" charset="0"/>
        <a:buChar char="•"/>
        <a:defRPr sz="1428" kern="1200">
          <a:solidFill>
            <a:schemeClr val="tx1"/>
          </a:solidFill>
          <a:latin typeface="+mn-lt"/>
          <a:ea typeface="+mn-ea"/>
          <a:cs typeface="+mn-cs"/>
        </a:defRPr>
      </a:lvl8pPr>
      <a:lvl9pPr marL="2972504" indent="-174854" algn="l" defTabSz="699413" rtl="0" eaLnBrk="1" latinLnBrk="0" hangingPunct="1">
        <a:lnSpc>
          <a:spcPct val="90000"/>
        </a:lnSpc>
        <a:spcBef>
          <a:spcPts val="382"/>
        </a:spcBef>
        <a:buFont typeface="Arial" panose="020B0604020202020204" pitchFamily="34" charset="0"/>
        <a:buChar char="•"/>
        <a:defRPr sz="1428" kern="1200">
          <a:solidFill>
            <a:schemeClr val="tx1"/>
          </a:solidFill>
          <a:latin typeface="+mn-lt"/>
          <a:ea typeface="+mn-ea"/>
          <a:cs typeface="+mn-cs"/>
        </a:defRPr>
      </a:lvl9pPr>
    </p:bodyStyle>
    <p:otherStyle>
      <a:defPPr>
        <a:defRPr lang="pt-PT"/>
      </a:defPPr>
      <a:lvl1pPr marL="0" algn="l" defTabSz="699413" rtl="0" eaLnBrk="1" latinLnBrk="0" hangingPunct="1">
        <a:defRPr sz="1428" kern="1200">
          <a:solidFill>
            <a:schemeClr val="tx1"/>
          </a:solidFill>
          <a:latin typeface="+mn-lt"/>
          <a:ea typeface="+mn-ea"/>
          <a:cs typeface="+mn-cs"/>
        </a:defRPr>
      </a:lvl1pPr>
      <a:lvl2pPr marL="349707" algn="l" defTabSz="699413" rtl="0" eaLnBrk="1" latinLnBrk="0" hangingPunct="1">
        <a:defRPr sz="1428" kern="1200">
          <a:solidFill>
            <a:schemeClr val="tx1"/>
          </a:solidFill>
          <a:latin typeface="+mn-lt"/>
          <a:ea typeface="+mn-ea"/>
          <a:cs typeface="+mn-cs"/>
        </a:defRPr>
      </a:lvl2pPr>
      <a:lvl3pPr marL="699413" algn="l" defTabSz="699413" rtl="0" eaLnBrk="1" latinLnBrk="0" hangingPunct="1">
        <a:defRPr sz="1428" kern="1200">
          <a:solidFill>
            <a:schemeClr val="tx1"/>
          </a:solidFill>
          <a:latin typeface="+mn-lt"/>
          <a:ea typeface="+mn-ea"/>
          <a:cs typeface="+mn-cs"/>
        </a:defRPr>
      </a:lvl3pPr>
      <a:lvl4pPr marL="1049119" algn="l" defTabSz="699413" rtl="0" eaLnBrk="1" latinLnBrk="0" hangingPunct="1">
        <a:defRPr sz="1428" kern="1200">
          <a:solidFill>
            <a:schemeClr val="tx1"/>
          </a:solidFill>
          <a:latin typeface="+mn-lt"/>
          <a:ea typeface="+mn-ea"/>
          <a:cs typeface="+mn-cs"/>
        </a:defRPr>
      </a:lvl4pPr>
      <a:lvl5pPr marL="1398825" algn="l" defTabSz="699413" rtl="0" eaLnBrk="1" latinLnBrk="0" hangingPunct="1">
        <a:defRPr sz="1428" kern="1200">
          <a:solidFill>
            <a:schemeClr val="tx1"/>
          </a:solidFill>
          <a:latin typeface="+mn-lt"/>
          <a:ea typeface="+mn-ea"/>
          <a:cs typeface="+mn-cs"/>
        </a:defRPr>
      </a:lvl5pPr>
      <a:lvl6pPr marL="1748532" algn="l" defTabSz="699413" rtl="0" eaLnBrk="1" latinLnBrk="0" hangingPunct="1">
        <a:defRPr sz="1428" kern="1200">
          <a:solidFill>
            <a:schemeClr val="tx1"/>
          </a:solidFill>
          <a:latin typeface="+mn-lt"/>
          <a:ea typeface="+mn-ea"/>
          <a:cs typeface="+mn-cs"/>
        </a:defRPr>
      </a:lvl6pPr>
      <a:lvl7pPr marL="2098237" algn="l" defTabSz="699413" rtl="0" eaLnBrk="1" latinLnBrk="0" hangingPunct="1">
        <a:defRPr sz="1428" kern="1200">
          <a:solidFill>
            <a:schemeClr val="tx1"/>
          </a:solidFill>
          <a:latin typeface="+mn-lt"/>
          <a:ea typeface="+mn-ea"/>
          <a:cs typeface="+mn-cs"/>
        </a:defRPr>
      </a:lvl7pPr>
      <a:lvl8pPr marL="2447944" algn="l" defTabSz="699413" rtl="0" eaLnBrk="1" latinLnBrk="0" hangingPunct="1">
        <a:defRPr sz="1428" kern="1200">
          <a:solidFill>
            <a:schemeClr val="tx1"/>
          </a:solidFill>
          <a:latin typeface="+mn-lt"/>
          <a:ea typeface="+mn-ea"/>
          <a:cs typeface="+mn-cs"/>
        </a:defRPr>
      </a:lvl8pPr>
      <a:lvl9pPr marL="2797651" algn="l" defTabSz="699413" rtl="0" eaLnBrk="1" latinLnBrk="0" hangingPunct="1">
        <a:defRPr sz="1428"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326563"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9944" tIns="34972" rIns="69944" bIns="34972" anchor="ctr"/>
          <a:lstStyle/>
          <a:p>
            <a:pPr algn="ctr" defTabSz="794759" fontAlgn="auto">
              <a:spcBef>
                <a:spcPts val="0"/>
              </a:spcBef>
              <a:spcAft>
                <a:spcPts val="0"/>
              </a:spcAft>
              <a:defRPr/>
            </a:pPr>
            <a:endParaRPr lang="en-US" sz="1836"/>
          </a:p>
        </p:txBody>
      </p:sp>
      <p:sp>
        <p:nvSpPr>
          <p:cNvPr id="55299" name="Title Placeholder 1"/>
          <p:cNvSpPr>
            <a:spLocks noGrp="1"/>
          </p:cNvSpPr>
          <p:nvPr>
            <p:ph type="title"/>
          </p:nvPr>
        </p:nvSpPr>
        <p:spPr bwMode="auto">
          <a:xfrm>
            <a:off x="315743" y="427445"/>
            <a:ext cx="8478105" cy="8764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pt-PT"/>
          </a:p>
        </p:txBody>
      </p:sp>
      <p:sp>
        <p:nvSpPr>
          <p:cNvPr id="55300" name="Text Placeholder 2"/>
          <p:cNvSpPr>
            <a:spLocks noGrp="1"/>
          </p:cNvSpPr>
          <p:nvPr>
            <p:ph type="body" idx="1"/>
          </p:nvPr>
        </p:nvSpPr>
        <p:spPr bwMode="auto">
          <a:xfrm>
            <a:off x="315744" y="1442082"/>
            <a:ext cx="8698315" cy="443634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p:txBody>
      </p:sp>
      <p:pic>
        <p:nvPicPr>
          <p:cNvPr id="55301" name="Graphic 4"/>
          <p:cNvPicPr>
            <a:picLocks noChangeAspect="1"/>
          </p:cNvPicPr>
          <p:nvPr/>
        </p:nvPicPr>
        <p:blipFill>
          <a:blip r:embed="rId6" cstate="print"/>
          <a:srcRect l="81836" t="-4713" b="16530"/>
          <a:stretch>
            <a:fillRect/>
          </a:stretch>
        </p:blipFill>
        <p:spPr bwMode="auto">
          <a:xfrm>
            <a:off x="8834328" y="192135"/>
            <a:ext cx="323839" cy="468460"/>
          </a:xfrm>
          <a:prstGeom prst="rect">
            <a:avLst/>
          </a:prstGeom>
          <a:noFill/>
          <a:ln w="9525">
            <a:noFill/>
            <a:miter lim="800000"/>
            <a:headEnd/>
            <a:tailEnd/>
          </a:ln>
        </p:spPr>
      </p:pic>
    </p:spTree>
    <p:extLst>
      <p:ext uri="{BB962C8B-B14F-4D97-AF65-F5344CB8AC3E}">
        <p14:creationId xmlns:p14="http://schemas.microsoft.com/office/powerpoint/2010/main" val="149253090"/>
      </p:ext>
    </p:extLst>
  </p:cSld>
  <p:clrMap bg1="lt1" tx1="dk1" bg2="lt2" tx2="dk2" accent1="accent1" accent2="accent2" accent3="accent3" accent4="accent4" accent5="accent5" accent6="accent6" hlink="hlink" folHlink="folHlink"/>
  <p:sldLayoutIdLst>
    <p:sldLayoutId id="2147484408" r:id="rId1"/>
    <p:sldLayoutId id="2147484409" r:id="rId2"/>
    <p:sldLayoutId id="2147484410" r:id="rId3"/>
    <p:sldLayoutId id="2147484411" r:id="rId4"/>
  </p:sldLayoutIdLst>
  <p:txStyles>
    <p:titleStyle>
      <a:lvl1pPr algn="l" defTabSz="697829" rtl="0" eaLnBrk="0" fontAlgn="base" hangingPunct="0">
        <a:lnSpc>
          <a:spcPct val="90000"/>
        </a:lnSpc>
        <a:spcBef>
          <a:spcPct val="0"/>
        </a:spcBef>
        <a:spcAft>
          <a:spcPct val="0"/>
        </a:spcAft>
        <a:defRPr lang="pt-PT" sz="204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algn="l" defTabSz="697829" rtl="0" eaLnBrk="0" fontAlgn="base" hangingPunct="0">
        <a:lnSpc>
          <a:spcPct val="90000"/>
        </a:lnSpc>
        <a:spcBef>
          <a:spcPct val="0"/>
        </a:spcBef>
        <a:spcAft>
          <a:spcPct val="0"/>
        </a:spcAft>
        <a:defRPr sz="2040">
          <a:solidFill>
            <a:schemeClr val="tx2"/>
          </a:solidFill>
          <a:latin typeface="Verdana" pitchFamily="34" charset="0"/>
          <a:ea typeface="Verdana" pitchFamily="34" charset="0"/>
          <a:cs typeface="Verdana" pitchFamily="34" charset="0"/>
        </a:defRPr>
      </a:lvl2pPr>
      <a:lvl3pPr algn="l" defTabSz="697829" rtl="0" eaLnBrk="0" fontAlgn="base" hangingPunct="0">
        <a:lnSpc>
          <a:spcPct val="90000"/>
        </a:lnSpc>
        <a:spcBef>
          <a:spcPct val="0"/>
        </a:spcBef>
        <a:spcAft>
          <a:spcPct val="0"/>
        </a:spcAft>
        <a:defRPr sz="2040">
          <a:solidFill>
            <a:schemeClr val="tx2"/>
          </a:solidFill>
          <a:latin typeface="Verdana" pitchFamily="34" charset="0"/>
          <a:ea typeface="Verdana" pitchFamily="34" charset="0"/>
          <a:cs typeface="Verdana" pitchFamily="34" charset="0"/>
        </a:defRPr>
      </a:lvl3pPr>
      <a:lvl4pPr algn="l" defTabSz="697829" rtl="0" eaLnBrk="0" fontAlgn="base" hangingPunct="0">
        <a:lnSpc>
          <a:spcPct val="90000"/>
        </a:lnSpc>
        <a:spcBef>
          <a:spcPct val="0"/>
        </a:spcBef>
        <a:spcAft>
          <a:spcPct val="0"/>
        </a:spcAft>
        <a:defRPr sz="2040">
          <a:solidFill>
            <a:schemeClr val="tx2"/>
          </a:solidFill>
          <a:latin typeface="Verdana" pitchFamily="34" charset="0"/>
          <a:ea typeface="Verdana" pitchFamily="34" charset="0"/>
          <a:cs typeface="Verdana" pitchFamily="34" charset="0"/>
        </a:defRPr>
      </a:lvl4pPr>
      <a:lvl5pPr algn="l" defTabSz="697829" rtl="0" eaLnBrk="0" fontAlgn="base" hangingPunct="0">
        <a:lnSpc>
          <a:spcPct val="90000"/>
        </a:lnSpc>
        <a:spcBef>
          <a:spcPct val="0"/>
        </a:spcBef>
        <a:spcAft>
          <a:spcPct val="0"/>
        </a:spcAft>
        <a:defRPr sz="2040">
          <a:solidFill>
            <a:schemeClr val="tx2"/>
          </a:solidFill>
          <a:latin typeface="Verdana" pitchFamily="34" charset="0"/>
          <a:ea typeface="Verdana" pitchFamily="34" charset="0"/>
          <a:cs typeface="Verdana" pitchFamily="34" charset="0"/>
        </a:defRPr>
      </a:lvl5pPr>
      <a:lvl6pPr marL="466298" algn="l" defTabSz="697829" rtl="0" fontAlgn="base">
        <a:lnSpc>
          <a:spcPct val="90000"/>
        </a:lnSpc>
        <a:spcBef>
          <a:spcPct val="0"/>
        </a:spcBef>
        <a:spcAft>
          <a:spcPct val="0"/>
        </a:spcAft>
        <a:defRPr sz="2040">
          <a:solidFill>
            <a:schemeClr val="tx2"/>
          </a:solidFill>
          <a:latin typeface="Verdana" pitchFamily="34" charset="0"/>
          <a:ea typeface="Verdana" pitchFamily="34" charset="0"/>
          <a:cs typeface="Verdana" pitchFamily="34" charset="0"/>
        </a:defRPr>
      </a:lvl6pPr>
      <a:lvl7pPr marL="932597" algn="l" defTabSz="697829" rtl="0" fontAlgn="base">
        <a:lnSpc>
          <a:spcPct val="90000"/>
        </a:lnSpc>
        <a:spcBef>
          <a:spcPct val="0"/>
        </a:spcBef>
        <a:spcAft>
          <a:spcPct val="0"/>
        </a:spcAft>
        <a:defRPr sz="2040">
          <a:solidFill>
            <a:schemeClr val="tx2"/>
          </a:solidFill>
          <a:latin typeface="Verdana" pitchFamily="34" charset="0"/>
          <a:ea typeface="Verdana" pitchFamily="34" charset="0"/>
          <a:cs typeface="Verdana" pitchFamily="34" charset="0"/>
        </a:defRPr>
      </a:lvl7pPr>
      <a:lvl8pPr marL="1398895" algn="l" defTabSz="697829" rtl="0" fontAlgn="base">
        <a:lnSpc>
          <a:spcPct val="90000"/>
        </a:lnSpc>
        <a:spcBef>
          <a:spcPct val="0"/>
        </a:spcBef>
        <a:spcAft>
          <a:spcPct val="0"/>
        </a:spcAft>
        <a:defRPr sz="2040">
          <a:solidFill>
            <a:schemeClr val="tx2"/>
          </a:solidFill>
          <a:latin typeface="Verdana" pitchFamily="34" charset="0"/>
          <a:ea typeface="Verdana" pitchFamily="34" charset="0"/>
          <a:cs typeface="Verdana" pitchFamily="34" charset="0"/>
        </a:defRPr>
      </a:lvl8pPr>
      <a:lvl9pPr marL="1865193" algn="l" defTabSz="697829" rtl="0" fontAlgn="base">
        <a:lnSpc>
          <a:spcPct val="90000"/>
        </a:lnSpc>
        <a:spcBef>
          <a:spcPct val="0"/>
        </a:spcBef>
        <a:spcAft>
          <a:spcPct val="0"/>
        </a:spcAft>
        <a:defRPr sz="2040">
          <a:solidFill>
            <a:schemeClr val="tx2"/>
          </a:solidFill>
          <a:latin typeface="Verdana" pitchFamily="34" charset="0"/>
          <a:ea typeface="Verdana" pitchFamily="34" charset="0"/>
          <a:cs typeface="Verdana" pitchFamily="34" charset="0"/>
        </a:defRPr>
      </a:lvl9pPr>
    </p:titleStyle>
    <p:bodyStyle>
      <a:lvl1pPr algn="l" defTabSz="697829" rtl="0" eaLnBrk="0" fontAlgn="base" hangingPunct="0">
        <a:lnSpc>
          <a:spcPts val="1683"/>
        </a:lnSpc>
        <a:spcBef>
          <a:spcPct val="0"/>
        </a:spcBef>
        <a:spcAft>
          <a:spcPts val="459"/>
        </a:spcAft>
        <a:buFont typeface="Arial" pitchFamily="34" charset="0"/>
        <a:defRPr sz="1428" kern="1200">
          <a:solidFill>
            <a:schemeClr val="tx1"/>
          </a:solidFill>
          <a:latin typeface="+mn-lt"/>
          <a:ea typeface="+mn-ea"/>
          <a:cs typeface="+mn-cs"/>
        </a:defRPr>
      </a:lvl1pPr>
      <a:lvl2pPr marL="178100" indent="-173243" algn="l" defTabSz="697829" rtl="0" eaLnBrk="0" fontAlgn="base" hangingPunct="0">
        <a:lnSpc>
          <a:spcPts val="1377"/>
        </a:lnSpc>
        <a:spcBef>
          <a:spcPct val="0"/>
        </a:spcBef>
        <a:spcAft>
          <a:spcPts val="459"/>
        </a:spcAft>
        <a:buClr>
          <a:schemeClr val="accent1"/>
        </a:buClr>
        <a:buFont typeface="Wingdings" pitchFamily="2" charset="2"/>
        <a:buChar char="§"/>
        <a:defRPr sz="1224" kern="1200">
          <a:solidFill>
            <a:schemeClr val="tx1"/>
          </a:solidFill>
          <a:latin typeface="+mn-lt"/>
          <a:ea typeface="+mn-ea"/>
          <a:cs typeface="+mn-cs"/>
        </a:defRPr>
      </a:lvl2pPr>
      <a:lvl3pPr marL="348105" indent="-173243" algn="l" defTabSz="697829" rtl="0" eaLnBrk="0" fontAlgn="base" hangingPunct="0">
        <a:lnSpc>
          <a:spcPts val="1224"/>
        </a:lnSpc>
        <a:spcBef>
          <a:spcPct val="0"/>
        </a:spcBef>
        <a:spcAft>
          <a:spcPts val="459"/>
        </a:spcAft>
        <a:buClr>
          <a:schemeClr val="accent1"/>
        </a:buClr>
        <a:buFont typeface="Arial" pitchFamily="34" charset="0"/>
        <a:buChar char="•"/>
        <a:defRPr sz="1122" kern="1200">
          <a:solidFill>
            <a:schemeClr val="tx1"/>
          </a:solidFill>
          <a:latin typeface="+mn-lt"/>
          <a:ea typeface="+mn-ea"/>
          <a:cs typeface="+mn-cs"/>
        </a:defRPr>
      </a:lvl3pPr>
      <a:lvl4pPr marL="527824" indent="-178100" algn="l" defTabSz="697829" rtl="0" eaLnBrk="0" fontAlgn="base" hangingPunct="0">
        <a:lnSpc>
          <a:spcPts val="1071"/>
        </a:lnSpc>
        <a:spcBef>
          <a:spcPct val="0"/>
        </a:spcBef>
        <a:spcAft>
          <a:spcPts val="459"/>
        </a:spcAft>
        <a:buClr>
          <a:schemeClr val="accent1"/>
        </a:buClr>
        <a:buFont typeface="Arial" pitchFamily="34" charset="0"/>
        <a:buChar char="‒"/>
        <a:defRPr sz="918" kern="1200">
          <a:solidFill>
            <a:schemeClr val="tx1"/>
          </a:solidFill>
          <a:latin typeface="+mn-lt"/>
          <a:ea typeface="+mn-ea"/>
          <a:cs typeface="+mn-cs"/>
        </a:defRPr>
      </a:lvl4pPr>
      <a:lvl5pPr marL="1572138" indent="-173243" algn="l" defTabSz="697829" rtl="0" eaLnBrk="0" fontAlgn="base" hangingPunct="0">
        <a:lnSpc>
          <a:spcPct val="90000"/>
        </a:lnSpc>
        <a:spcBef>
          <a:spcPts val="382"/>
        </a:spcBef>
        <a:spcAft>
          <a:spcPct val="0"/>
        </a:spcAft>
        <a:buFont typeface="Arial" pitchFamily="34" charset="0"/>
        <a:buChar char="•"/>
        <a:defRPr sz="816" kern="1200">
          <a:solidFill>
            <a:schemeClr val="tx1"/>
          </a:solidFill>
          <a:latin typeface="+mn-lt"/>
          <a:ea typeface="+mn-ea"/>
          <a:cs typeface="+mn-cs"/>
        </a:defRPr>
      </a:lvl5pPr>
      <a:lvl6pPr marL="1923432" indent="-174858" algn="l" defTabSz="699430" rtl="0" eaLnBrk="1" latinLnBrk="0" hangingPunct="1">
        <a:lnSpc>
          <a:spcPct val="90000"/>
        </a:lnSpc>
        <a:spcBef>
          <a:spcPts val="382"/>
        </a:spcBef>
        <a:buFont typeface="Arial" panose="020B0604020202020204" pitchFamily="34" charset="0"/>
        <a:buChar char="•"/>
        <a:defRPr sz="1428" kern="1200">
          <a:solidFill>
            <a:schemeClr val="tx1"/>
          </a:solidFill>
          <a:latin typeface="+mn-lt"/>
          <a:ea typeface="+mn-ea"/>
          <a:cs typeface="+mn-cs"/>
        </a:defRPr>
      </a:lvl6pPr>
      <a:lvl7pPr marL="2273148" indent="-174858" algn="l" defTabSz="699430" rtl="0" eaLnBrk="1" latinLnBrk="0" hangingPunct="1">
        <a:lnSpc>
          <a:spcPct val="90000"/>
        </a:lnSpc>
        <a:spcBef>
          <a:spcPts val="382"/>
        </a:spcBef>
        <a:buFont typeface="Arial" panose="020B0604020202020204" pitchFamily="34" charset="0"/>
        <a:buChar char="•"/>
        <a:defRPr sz="1428" kern="1200">
          <a:solidFill>
            <a:schemeClr val="tx1"/>
          </a:solidFill>
          <a:latin typeface="+mn-lt"/>
          <a:ea typeface="+mn-ea"/>
          <a:cs typeface="+mn-cs"/>
        </a:defRPr>
      </a:lvl7pPr>
      <a:lvl8pPr marL="2622863" indent="-174858" algn="l" defTabSz="699430" rtl="0" eaLnBrk="1" latinLnBrk="0" hangingPunct="1">
        <a:lnSpc>
          <a:spcPct val="90000"/>
        </a:lnSpc>
        <a:spcBef>
          <a:spcPts val="382"/>
        </a:spcBef>
        <a:buFont typeface="Arial" panose="020B0604020202020204" pitchFamily="34" charset="0"/>
        <a:buChar char="•"/>
        <a:defRPr sz="1428" kern="1200">
          <a:solidFill>
            <a:schemeClr val="tx1"/>
          </a:solidFill>
          <a:latin typeface="+mn-lt"/>
          <a:ea typeface="+mn-ea"/>
          <a:cs typeface="+mn-cs"/>
        </a:defRPr>
      </a:lvl8pPr>
      <a:lvl9pPr marL="2972577" indent="-174858" algn="l" defTabSz="699430" rtl="0" eaLnBrk="1" latinLnBrk="0" hangingPunct="1">
        <a:lnSpc>
          <a:spcPct val="90000"/>
        </a:lnSpc>
        <a:spcBef>
          <a:spcPts val="382"/>
        </a:spcBef>
        <a:buFont typeface="Arial" panose="020B0604020202020204" pitchFamily="34" charset="0"/>
        <a:buChar char="•"/>
        <a:defRPr sz="1428" kern="1200">
          <a:solidFill>
            <a:schemeClr val="tx1"/>
          </a:solidFill>
          <a:latin typeface="+mn-lt"/>
          <a:ea typeface="+mn-ea"/>
          <a:cs typeface="+mn-cs"/>
        </a:defRPr>
      </a:lvl9pPr>
    </p:bodyStyle>
    <p:otherStyle>
      <a:defPPr>
        <a:defRPr lang="pt-PT"/>
      </a:defPPr>
      <a:lvl1pPr marL="0" algn="l" defTabSz="699430" rtl="0" eaLnBrk="1" latinLnBrk="0" hangingPunct="1">
        <a:defRPr sz="1428" kern="1200">
          <a:solidFill>
            <a:schemeClr val="tx1"/>
          </a:solidFill>
          <a:latin typeface="+mn-lt"/>
          <a:ea typeface="+mn-ea"/>
          <a:cs typeface="+mn-cs"/>
        </a:defRPr>
      </a:lvl1pPr>
      <a:lvl2pPr marL="349716" algn="l" defTabSz="699430" rtl="0" eaLnBrk="1" latinLnBrk="0" hangingPunct="1">
        <a:defRPr sz="1428" kern="1200">
          <a:solidFill>
            <a:schemeClr val="tx1"/>
          </a:solidFill>
          <a:latin typeface="+mn-lt"/>
          <a:ea typeface="+mn-ea"/>
          <a:cs typeface="+mn-cs"/>
        </a:defRPr>
      </a:lvl2pPr>
      <a:lvl3pPr marL="699430" algn="l" defTabSz="699430" rtl="0" eaLnBrk="1" latinLnBrk="0" hangingPunct="1">
        <a:defRPr sz="1428" kern="1200">
          <a:solidFill>
            <a:schemeClr val="tx1"/>
          </a:solidFill>
          <a:latin typeface="+mn-lt"/>
          <a:ea typeface="+mn-ea"/>
          <a:cs typeface="+mn-cs"/>
        </a:defRPr>
      </a:lvl3pPr>
      <a:lvl4pPr marL="1049146" algn="l" defTabSz="699430" rtl="0" eaLnBrk="1" latinLnBrk="0" hangingPunct="1">
        <a:defRPr sz="1428" kern="1200">
          <a:solidFill>
            <a:schemeClr val="tx1"/>
          </a:solidFill>
          <a:latin typeface="+mn-lt"/>
          <a:ea typeface="+mn-ea"/>
          <a:cs typeface="+mn-cs"/>
        </a:defRPr>
      </a:lvl4pPr>
      <a:lvl5pPr marL="1398860" algn="l" defTabSz="699430" rtl="0" eaLnBrk="1" latinLnBrk="0" hangingPunct="1">
        <a:defRPr sz="1428" kern="1200">
          <a:solidFill>
            <a:schemeClr val="tx1"/>
          </a:solidFill>
          <a:latin typeface="+mn-lt"/>
          <a:ea typeface="+mn-ea"/>
          <a:cs typeface="+mn-cs"/>
        </a:defRPr>
      </a:lvl5pPr>
      <a:lvl6pPr marL="1748575" algn="l" defTabSz="699430" rtl="0" eaLnBrk="1" latinLnBrk="0" hangingPunct="1">
        <a:defRPr sz="1428" kern="1200">
          <a:solidFill>
            <a:schemeClr val="tx1"/>
          </a:solidFill>
          <a:latin typeface="+mn-lt"/>
          <a:ea typeface="+mn-ea"/>
          <a:cs typeface="+mn-cs"/>
        </a:defRPr>
      </a:lvl6pPr>
      <a:lvl7pPr marL="2098289" algn="l" defTabSz="699430" rtl="0" eaLnBrk="1" latinLnBrk="0" hangingPunct="1">
        <a:defRPr sz="1428" kern="1200">
          <a:solidFill>
            <a:schemeClr val="tx1"/>
          </a:solidFill>
          <a:latin typeface="+mn-lt"/>
          <a:ea typeface="+mn-ea"/>
          <a:cs typeface="+mn-cs"/>
        </a:defRPr>
      </a:lvl7pPr>
      <a:lvl8pPr marL="2448005" algn="l" defTabSz="699430" rtl="0" eaLnBrk="1" latinLnBrk="0" hangingPunct="1">
        <a:defRPr sz="1428" kern="1200">
          <a:solidFill>
            <a:schemeClr val="tx1"/>
          </a:solidFill>
          <a:latin typeface="+mn-lt"/>
          <a:ea typeface="+mn-ea"/>
          <a:cs typeface="+mn-cs"/>
        </a:defRPr>
      </a:lvl8pPr>
      <a:lvl9pPr marL="2797720" algn="l" defTabSz="699430" rtl="0" eaLnBrk="1" latinLnBrk="0" hangingPunct="1">
        <a:defRPr sz="142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6322" name="Title Placeholder 1"/>
          <p:cNvSpPr>
            <a:spLocks noGrp="1"/>
          </p:cNvSpPr>
          <p:nvPr>
            <p:ph type="title"/>
          </p:nvPr>
        </p:nvSpPr>
        <p:spPr bwMode="auto">
          <a:xfrm>
            <a:off x="312505" y="412332"/>
            <a:ext cx="8426291" cy="88079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pt-PT"/>
          </a:p>
        </p:txBody>
      </p:sp>
      <p:pic>
        <p:nvPicPr>
          <p:cNvPr id="56323" name="Graphic 4"/>
          <p:cNvPicPr>
            <a:picLocks noChangeAspect="1"/>
          </p:cNvPicPr>
          <p:nvPr/>
        </p:nvPicPr>
        <p:blipFill>
          <a:blip r:embed="rId24" cstate="print"/>
          <a:srcRect l="81836" t="-4713" b="16530"/>
          <a:stretch>
            <a:fillRect/>
          </a:stretch>
        </p:blipFill>
        <p:spPr bwMode="auto">
          <a:xfrm>
            <a:off x="8834328" y="192135"/>
            <a:ext cx="323839" cy="468460"/>
          </a:xfrm>
          <a:prstGeom prst="rect">
            <a:avLst/>
          </a:prstGeom>
          <a:noFill/>
          <a:ln w="9525">
            <a:noFill/>
            <a:miter lim="800000"/>
            <a:headEnd/>
            <a:tailEnd/>
          </a:ln>
        </p:spPr>
      </p:pic>
      <p:sp>
        <p:nvSpPr>
          <p:cNvPr id="56324" name="Text Placeholder 2"/>
          <p:cNvSpPr>
            <a:spLocks noGrp="1"/>
          </p:cNvSpPr>
          <p:nvPr>
            <p:ph type="body" idx="1"/>
          </p:nvPr>
        </p:nvSpPr>
        <p:spPr bwMode="auto">
          <a:xfrm>
            <a:off x="315744" y="1442081"/>
            <a:ext cx="8698315" cy="51401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p:txBody>
      </p:sp>
      <p:sp>
        <p:nvSpPr>
          <p:cNvPr id="5" name="Rectangle 4"/>
          <p:cNvSpPr/>
          <p:nvPr/>
        </p:nvSpPr>
        <p:spPr>
          <a:xfrm>
            <a:off x="9559727" y="1621263"/>
            <a:ext cx="454994" cy="6346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Capgemini Blue</a:t>
            </a:r>
          </a:p>
          <a:p>
            <a:pPr marL="131141" defTabSz="794759" fontAlgn="auto">
              <a:spcBef>
                <a:spcPts val="0"/>
              </a:spcBef>
              <a:spcAft>
                <a:spcPts val="0"/>
              </a:spcAft>
              <a:defRPr/>
            </a:pPr>
            <a:r>
              <a:rPr lang="en-US" sz="510" dirty="0"/>
              <a:t>R 0</a:t>
            </a:r>
          </a:p>
          <a:p>
            <a:pPr marL="131141" defTabSz="794759" fontAlgn="auto">
              <a:spcBef>
                <a:spcPts val="0"/>
              </a:spcBef>
              <a:spcAft>
                <a:spcPts val="0"/>
              </a:spcAft>
              <a:defRPr/>
            </a:pPr>
            <a:r>
              <a:rPr lang="en-US" sz="510" dirty="0"/>
              <a:t>G 112</a:t>
            </a:r>
          </a:p>
          <a:p>
            <a:pPr marL="131141" defTabSz="794759" fontAlgn="auto">
              <a:spcBef>
                <a:spcPts val="0"/>
              </a:spcBef>
              <a:spcAft>
                <a:spcPts val="0"/>
              </a:spcAft>
              <a:defRPr/>
            </a:pPr>
            <a:r>
              <a:rPr lang="en-US" sz="510" dirty="0"/>
              <a:t>B 173</a:t>
            </a:r>
          </a:p>
        </p:txBody>
      </p:sp>
      <p:sp>
        <p:nvSpPr>
          <p:cNvPr id="6" name="Rectangle 5"/>
          <p:cNvSpPr/>
          <p:nvPr/>
        </p:nvSpPr>
        <p:spPr>
          <a:xfrm>
            <a:off x="10014723" y="1621263"/>
            <a:ext cx="454993" cy="6346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Vibrant</a:t>
            </a:r>
            <a:br>
              <a:rPr lang="en-US" sz="510" b="1" dirty="0"/>
            </a:br>
            <a:r>
              <a:rPr lang="en-US" sz="510" b="1" dirty="0"/>
              <a:t>Blue</a:t>
            </a:r>
          </a:p>
          <a:p>
            <a:pPr marL="131141" defTabSz="794759" fontAlgn="auto">
              <a:spcBef>
                <a:spcPts val="0"/>
              </a:spcBef>
              <a:spcAft>
                <a:spcPts val="0"/>
              </a:spcAft>
              <a:defRPr/>
            </a:pPr>
            <a:r>
              <a:rPr lang="en-US" sz="510" dirty="0"/>
              <a:t>R 18</a:t>
            </a:r>
          </a:p>
          <a:p>
            <a:pPr marL="131141" defTabSz="794759" fontAlgn="auto">
              <a:spcBef>
                <a:spcPts val="0"/>
              </a:spcBef>
              <a:spcAft>
                <a:spcPts val="0"/>
              </a:spcAft>
              <a:defRPr/>
            </a:pPr>
            <a:r>
              <a:rPr lang="en-US" sz="510" dirty="0"/>
              <a:t>G 171</a:t>
            </a:r>
          </a:p>
          <a:p>
            <a:pPr marL="131141" defTabSz="794759" fontAlgn="auto">
              <a:spcBef>
                <a:spcPts val="0"/>
              </a:spcBef>
              <a:spcAft>
                <a:spcPts val="0"/>
              </a:spcAft>
              <a:defRPr/>
            </a:pPr>
            <a:r>
              <a:rPr lang="en-US" sz="510" dirty="0"/>
              <a:t>B 219</a:t>
            </a:r>
          </a:p>
        </p:txBody>
      </p:sp>
      <p:sp>
        <p:nvSpPr>
          <p:cNvPr id="7" name="Rectangle 6"/>
          <p:cNvSpPr/>
          <p:nvPr/>
        </p:nvSpPr>
        <p:spPr>
          <a:xfrm>
            <a:off x="10469715" y="1621263"/>
            <a:ext cx="454994" cy="6346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Deep</a:t>
            </a:r>
            <a:br>
              <a:rPr lang="en-US" sz="510" b="1" dirty="0"/>
            </a:br>
            <a:r>
              <a:rPr lang="en-US" sz="510" b="1" dirty="0"/>
              <a:t>Purple</a:t>
            </a:r>
          </a:p>
          <a:p>
            <a:pPr marL="131141" defTabSz="794759" fontAlgn="auto">
              <a:spcBef>
                <a:spcPts val="0"/>
              </a:spcBef>
              <a:spcAft>
                <a:spcPts val="0"/>
              </a:spcAft>
              <a:defRPr/>
            </a:pPr>
            <a:r>
              <a:rPr lang="en-US" sz="510" dirty="0"/>
              <a:t>R 43</a:t>
            </a:r>
          </a:p>
          <a:p>
            <a:pPr marL="131141" defTabSz="794759" fontAlgn="auto">
              <a:spcBef>
                <a:spcPts val="0"/>
              </a:spcBef>
              <a:spcAft>
                <a:spcPts val="0"/>
              </a:spcAft>
              <a:defRPr/>
            </a:pPr>
            <a:r>
              <a:rPr lang="en-US" sz="510" dirty="0"/>
              <a:t>G 10</a:t>
            </a:r>
          </a:p>
          <a:p>
            <a:pPr marL="131141" defTabSz="794759" fontAlgn="auto">
              <a:spcBef>
                <a:spcPts val="0"/>
              </a:spcBef>
              <a:spcAft>
                <a:spcPts val="0"/>
              </a:spcAft>
              <a:defRPr/>
            </a:pPr>
            <a:r>
              <a:rPr lang="en-US" sz="510" dirty="0"/>
              <a:t>B 61</a:t>
            </a:r>
          </a:p>
        </p:txBody>
      </p:sp>
      <p:sp>
        <p:nvSpPr>
          <p:cNvPr id="8" name="Rectangle 7"/>
          <p:cNvSpPr/>
          <p:nvPr/>
        </p:nvSpPr>
        <p:spPr>
          <a:xfrm>
            <a:off x="10924710" y="1621263"/>
            <a:ext cx="456613" cy="6346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Tech</a:t>
            </a:r>
            <a:br>
              <a:rPr lang="en-US" sz="510" b="1" dirty="0"/>
            </a:br>
            <a:r>
              <a:rPr lang="en-US" sz="510" b="1" dirty="0"/>
              <a:t>Red</a:t>
            </a:r>
          </a:p>
          <a:p>
            <a:pPr marL="131141" defTabSz="794759" fontAlgn="auto">
              <a:spcBef>
                <a:spcPts val="0"/>
              </a:spcBef>
              <a:spcAft>
                <a:spcPts val="0"/>
              </a:spcAft>
              <a:defRPr/>
            </a:pPr>
            <a:r>
              <a:rPr lang="en-US" sz="510" dirty="0"/>
              <a:t>R 255</a:t>
            </a:r>
          </a:p>
          <a:p>
            <a:pPr marL="131141" defTabSz="794759" fontAlgn="auto">
              <a:spcBef>
                <a:spcPts val="0"/>
              </a:spcBef>
              <a:spcAft>
                <a:spcPts val="0"/>
              </a:spcAft>
              <a:defRPr/>
            </a:pPr>
            <a:r>
              <a:rPr lang="en-US" sz="510" dirty="0"/>
              <a:t>G 48</a:t>
            </a:r>
          </a:p>
          <a:p>
            <a:pPr marL="131141" defTabSz="794759" fontAlgn="auto">
              <a:spcBef>
                <a:spcPts val="0"/>
              </a:spcBef>
              <a:spcAft>
                <a:spcPts val="0"/>
              </a:spcAft>
              <a:defRPr/>
            </a:pPr>
            <a:r>
              <a:rPr lang="en-US" sz="510" dirty="0"/>
              <a:t>B 76</a:t>
            </a:r>
          </a:p>
        </p:txBody>
      </p:sp>
      <p:sp>
        <p:nvSpPr>
          <p:cNvPr id="10" name="Rectangle 9"/>
          <p:cNvSpPr/>
          <p:nvPr/>
        </p:nvSpPr>
        <p:spPr>
          <a:xfrm>
            <a:off x="11381324" y="1621263"/>
            <a:ext cx="454993" cy="6346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Zest</a:t>
            </a:r>
            <a:br>
              <a:rPr lang="en-US" sz="510" b="1" dirty="0"/>
            </a:br>
            <a:r>
              <a:rPr lang="en-US" sz="510" b="1" dirty="0"/>
              <a:t>Green</a:t>
            </a:r>
          </a:p>
          <a:p>
            <a:pPr marL="131141" defTabSz="794759" fontAlgn="auto">
              <a:spcBef>
                <a:spcPts val="0"/>
              </a:spcBef>
              <a:spcAft>
                <a:spcPts val="0"/>
              </a:spcAft>
              <a:defRPr/>
            </a:pPr>
            <a:r>
              <a:rPr lang="en-US" sz="510" dirty="0"/>
              <a:t>R 149</a:t>
            </a:r>
          </a:p>
          <a:p>
            <a:pPr marL="131141" defTabSz="794759" fontAlgn="auto">
              <a:spcBef>
                <a:spcPts val="0"/>
              </a:spcBef>
              <a:spcAft>
                <a:spcPts val="0"/>
              </a:spcAft>
              <a:defRPr/>
            </a:pPr>
            <a:r>
              <a:rPr lang="en-US" sz="510" dirty="0"/>
              <a:t>G 230</a:t>
            </a:r>
          </a:p>
          <a:p>
            <a:pPr marL="131141" defTabSz="794759" fontAlgn="auto">
              <a:spcBef>
                <a:spcPts val="0"/>
              </a:spcBef>
              <a:spcAft>
                <a:spcPts val="0"/>
              </a:spcAft>
              <a:defRPr/>
            </a:pPr>
            <a:r>
              <a:rPr lang="en-US" sz="510" dirty="0"/>
              <a:t>B 22</a:t>
            </a:r>
          </a:p>
        </p:txBody>
      </p:sp>
      <p:sp>
        <p:nvSpPr>
          <p:cNvPr id="11" name="Rectangle 10"/>
          <p:cNvSpPr/>
          <p:nvPr/>
        </p:nvSpPr>
        <p:spPr>
          <a:xfrm>
            <a:off x="9559727" y="2517166"/>
            <a:ext cx="454994" cy="634688"/>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929" defTabSz="794759" fontAlgn="auto">
              <a:spcBef>
                <a:spcPts val="0"/>
              </a:spcBef>
              <a:spcAft>
                <a:spcPts val="306"/>
              </a:spcAft>
              <a:defRPr/>
            </a:pPr>
            <a:r>
              <a:rPr lang="en-US" sz="510" b="1" dirty="0"/>
              <a:t>Capgemini Blue</a:t>
            </a:r>
            <a:r>
              <a:rPr lang="en-US" sz="510" dirty="0"/>
              <a:t> (-50%)</a:t>
            </a:r>
          </a:p>
          <a:p>
            <a:pPr marL="131141" defTabSz="794759" fontAlgn="auto">
              <a:spcBef>
                <a:spcPts val="0"/>
              </a:spcBef>
              <a:spcAft>
                <a:spcPts val="0"/>
              </a:spcAft>
              <a:defRPr/>
            </a:pPr>
            <a:r>
              <a:rPr lang="en-US" sz="510" dirty="0"/>
              <a:t>R 128</a:t>
            </a:r>
          </a:p>
          <a:p>
            <a:pPr marL="131141" defTabSz="794759" fontAlgn="auto">
              <a:spcBef>
                <a:spcPts val="0"/>
              </a:spcBef>
              <a:spcAft>
                <a:spcPts val="0"/>
              </a:spcAft>
              <a:defRPr/>
            </a:pPr>
            <a:r>
              <a:rPr lang="en-US" sz="510" dirty="0"/>
              <a:t>G 184</a:t>
            </a:r>
          </a:p>
          <a:p>
            <a:pPr marL="131141" defTabSz="794759" fontAlgn="auto">
              <a:spcBef>
                <a:spcPts val="0"/>
              </a:spcBef>
              <a:spcAft>
                <a:spcPts val="0"/>
              </a:spcAft>
              <a:defRPr/>
            </a:pPr>
            <a:r>
              <a:rPr lang="en-US" sz="510" dirty="0"/>
              <a:t>B 214</a:t>
            </a:r>
          </a:p>
        </p:txBody>
      </p:sp>
      <p:sp>
        <p:nvSpPr>
          <p:cNvPr id="12" name="Rectangle 11"/>
          <p:cNvSpPr/>
          <p:nvPr/>
        </p:nvSpPr>
        <p:spPr>
          <a:xfrm>
            <a:off x="10014723" y="2517166"/>
            <a:ext cx="454993" cy="634688"/>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929" defTabSz="794759" fontAlgn="auto">
              <a:spcBef>
                <a:spcPts val="0"/>
              </a:spcBef>
              <a:spcAft>
                <a:spcPts val="306"/>
              </a:spcAft>
              <a:defRPr/>
            </a:pPr>
            <a:r>
              <a:rPr lang="en-US" sz="510" b="1" dirty="0"/>
              <a:t>Vibrant</a:t>
            </a:r>
            <a:br>
              <a:rPr lang="en-US" sz="510" b="1" dirty="0"/>
            </a:br>
            <a:r>
              <a:rPr lang="en-US" sz="510" b="1" dirty="0"/>
              <a:t>Blue</a:t>
            </a:r>
            <a:r>
              <a:rPr lang="en-US" sz="510" dirty="0"/>
              <a:t> (-50%)</a:t>
            </a:r>
          </a:p>
          <a:p>
            <a:pPr marL="131141" defTabSz="794759" fontAlgn="auto">
              <a:spcBef>
                <a:spcPts val="0"/>
              </a:spcBef>
              <a:spcAft>
                <a:spcPts val="0"/>
              </a:spcAft>
              <a:defRPr/>
            </a:pPr>
            <a:r>
              <a:rPr lang="en-US" sz="510" dirty="0"/>
              <a:t>R 136</a:t>
            </a:r>
          </a:p>
          <a:p>
            <a:pPr marL="131141" defTabSz="794759" fontAlgn="auto">
              <a:spcBef>
                <a:spcPts val="0"/>
              </a:spcBef>
              <a:spcAft>
                <a:spcPts val="0"/>
              </a:spcAft>
              <a:defRPr/>
            </a:pPr>
            <a:r>
              <a:rPr lang="en-US" sz="510" dirty="0"/>
              <a:t>G 213</a:t>
            </a:r>
          </a:p>
          <a:p>
            <a:pPr marL="131141" defTabSz="794759" fontAlgn="auto">
              <a:spcBef>
                <a:spcPts val="0"/>
              </a:spcBef>
              <a:spcAft>
                <a:spcPts val="0"/>
              </a:spcAft>
              <a:defRPr/>
            </a:pPr>
            <a:r>
              <a:rPr lang="en-US" sz="510" dirty="0"/>
              <a:t>B 237</a:t>
            </a:r>
          </a:p>
        </p:txBody>
      </p:sp>
      <p:sp>
        <p:nvSpPr>
          <p:cNvPr id="14" name="Rectangle 13"/>
          <p:cNvSpPr/>
          <p:nvPr/>
        </p:nvSpPr>
        <p:spPr>
          <a:xfrm>
            <a:off x="10469715" y="2517166"/>
            <a:ext cx="454994" cy="634688"/>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Bright</a:t>
            </a:r>
            <a:br>
              <a:rPr lang="en-US" sz="510" b="1" dirty="0"/>
            </a:br>
            <a:r>
              <a:rPr lang="en-US" sz="510" b="1" dirty="0"/>
              <a:t>Purple</a:t>
            </a:r>
          </a:p>
          <a:p>
            <a:pPr marL="131141" defTabSz="794759" fontAlgn="auto">
              <a:spcBef>
                <a:spcPts val="0"/>
              </a:spcBef>
              <a:spcAft>
                <a:spcPts val="0"/>
              </a:spcAft>
              <a:defRPr/>
            </a:pPr>
            <a:r>
              <a:rPr lang="en-US" sz="510" dirty="0"/>
              <a:t>R 109</a:t>
            </a:r>
          </a:p>
          <a:p>
            <a:pPr marL="131141" defTabSz="794759" fontAlgn="auto">
              <a:spcBef>
                <a:spcPts val="0"/>
              </a:spcBef>
              <a:spcAft>
                <a:spcPts val="0"/>
              </a:spcAft>
              <a:defRPr/>
            </a:pPr>
            <a:r>
              <a:rPr lang="en-US" sz="510" dirty="0"/>
              <a:t>G 100</a:t>
            </a:r>
          </a:p>
          <a:p>
            <a:pPr marL="131141" defTabSz="794759" fontAlgn="auto">
              <a:spcBef>
                <a:spcPts val="0"/>
              </a:spcBef>
              <a:spcAft>
                <a:spcPts val="0"/>
              </a:spcAft>
              <a:defRPr/>
            </a:pPr>
            <a:r>
              <a:rPr lang="en-US" sz="510" dirty="0"/>
              <a:t>B 204</a:t>
            </a:r>
          </a:p>
        </p:txBody>
      </p:sp>
      <p:sp>
        <p:nvSpPr>
          <p:cNvPr id="15" name="Rectangle 14"/>
          <p:cNvSpPr/>
          <p:nvPr/>
        </p:nvSpPr>
        <p:spPr>
          <a:xfrm>
            <a:off x="10924710" y="2517166"/>
            <a:ext cx="456613" cy="634688"/>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Orange</a:t>
            </a:r>
          </a:p>
          <a:p>
            <a:pPr marL="131141" defTabSz="794759" fontAlgn="auto">
              <a:spcBef>
                <a:spcPts val="0"/>
              </a:spcBef>
              <a:spcAft>
                <a:spcPts val="0"/>
              </a:spcAft>
              <a:defRPr/>
            </a:pPr>
            <a:r>
              <a:rPr lang="en-US" sz="510" dirty="0"/>
              <a:t>R 255</a:t>
            </a:r>
          </a:p>
          <a:p>
            <a:pPr marL="131141" defTabSz="794759" fontAlgn="auto">
              <a:spcBef>
                <a:spcPts val="0"/>
              </a:spcBef>
              <a:spcAft>
                <a:spcPts val="0"/>
              </a:spcAft>
              <a:defRPr/>
            </a:pPr>
            <a:r>
              <a:rPr lang="en-US" sz="510" dirty="0"/>
              <a:t>G 99</a:t>
            </a:r>
          </a:p>
          <a:p>
            <a:pPr marL="131141" defTabSz="794759" fontAlgn="auto">
              <a:spcBef>
                <a:spcPts val="0"/>
              </a:spcBef>
              <a:spcAft>
                <a:spcPts val="0"/>
              </a:spcAft>
              <a:defRPr/>
            </a:pPr>
            <a:r>
              <a:rPr lang="en-US" sz="510" dirty="0"/>
              <a:t>B 39</a:t>
            </a:r>
          </a:p>
        </p:txBody>
      </p:sp>
      <p:sp>
        <p:nvSpPr>
          <p:cNvPr id="16" name="Rectangle 15"/>
          <p:cNvSpPr/>
          <p:nvPr/>
        </p:nvSpPr>
        <p:spPr>
          <a:xfrm>
            <a:off x="11381324" y="2517166"/>
            <a:ext cx="454993" cy="634688"/>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Bright</a:t>
            </a:r>
            <a:br>
              <a:rPr lang="en-US" sz="510" b="1" dirty="0"/>
            </a:br>
            <a:r>
              <a:rPr lang="en-US" sz="510" b="1" dirty="0"/>
              <a:t>Green</a:t>
            </a:r>
          </a:p>
          <a:p>
            <a:pPr marL="131141" defTabSz="794759" fontAlgn="auto">
              <a:spcBef>
                <a:spcPts val="0"/>
              </a:spcBef>
              <a:spcAft>
                <a:spcPts val="0"/>
              </a:spcAft>
              <a:defRPr/>
            </a:pPr>
            <a:r>
              <a:rPr lang="en-US" sz="510" dirty="0"/>
              <a:t>R 200</a:t>
            </a:r>
          </a:p>
          <a:p>
            <a:pPr marL="131141" defTabSz="794759" fontAlgn="auto">
              <a:spcBef>
                <a:spcPts val="0"/>
              </a:spcBef>
              <a:spcAft>
                <a:spcPts val="0"/>
              </a:spcAft>
              <a:defRPr/>
            </a:pPr>
            <a:r>
              <a:rPr lang="en-US" sz="510" dirty="0"/>
              <a:t>G 255</a:t>
            </a:r>
          </a:p>
          <a:p>
            <a:pPr marL="131141" defTabSz="794759" fontAlgn="auto">
              <a:spcBef>
                <a:spcPts val="0"/>
              </a:spcBef>
              <a:spcAft>
                <a:spcPts val="0"/>
              </a:spcAft>
              <a:defRPr/>
            </a:pPr>
            <a:r>
              <a:rPr lang="en-US" sz="510" dirty="0"/>
              <a:t>B 22</a:t>
            </a:r>
          </a:p>
        </p:txBody>
      </p:sp>
      <p:sp>
        <p:nvSpPr>
          <p:cNvPr id="17" name="Rectangle 16"/>
          <p:cNvSpPr/>
          <p:nvPr/>
        </p:nvSpPr>
        <p:spPr>
          <a:xfrm>
            <a:off x="10469715" y="3151854"/>
            <a:ext cx="454994" cy="632530"/>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Purple</a:t>
            </a:r>
          </a:p>
          <a:p>
            <a:pPr marL="131141" defTabSz="794759" fontAlgn="auto">
              <a:spcBef>
                <a:spcPts val="0"/>
              </a:spcBef>
              <a:spcAft>
                <a:spcPts val="0"/>
              </a:spcAft>
              <a:defRPr/>
            </a:pPr>
            <a:r>
              <a:rPr lang="en-US" sz="510" dirty="0"/>
              <a:t>R 126</a:t>
            </a:r>
          </a:p>
          <a:p>
            <a:pPr marL="131141" defTabSz="794759" fontAlgn="auto">
              <a:spcBef>
                <a:spcPts val="0"/>
              </a:spcBef>
              <a:spcAft>
                <a:spcPts val="0"/>
              </a:spcAft>
              <a:defRPr/>
            </a:pPr>
            <a:r>
              <a:rPr lang="en-US" sz="510" dirty="0"/>
              <a:t>G 57</a:t>
            </a:r>
          </a:p>
          <a:p>
            <a:pPr marL="131141" defTabSz="794759" fontAlgn="auto">
              <a:spcBef>
                <a:spcPts val="0"/>
              </a:spcBef>
              <a:spcAft>
                <a:spcPts val="0"/>
              </a:spcAft>
              <a:defRPr/>
            </a:pPr>
            <a:r>
              <a:rPr lang="en-US" sz="510" dirty="0"/>
              <a:t>B 186</a:t>
            </a:r>
          </a:p>
        </p:txBody>
      </p:sp>
      <p:sp>
        <p:nvSpPr>
          <p:cNvPr id="18" name="Rectangle 17"/>
          <p:cNvSpPr/>
          <p:nvPr/>
        </p:nvSpPr>
        <p:spPr>
          <a:xfrm>
            <a:off x="11381324" y="3151854"/>
            <a:ext cx="454993" cy="632530"/>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Green</a:t>
            </a:r>
          </a:p>
          <a:p>
            <a:pPr marL="131141" defTabSz="794759" fontAlgn="auto">
              <a:spcBef>
                <a:spcPts val="0"/>
              </a:spcBef>
              <a:spcAft>
                <a:spcPts val="0"/>
              </a:spcAft>
              <a:defRPr/>
            </a:pPr>
            <a:r>
              <a:rPr lang="en-US" sz="510" dirty="0"/>
              <a:t>R 0</a:t>
            </a:r>
          </a:p>
          <a:p>
            <a:pPr marL="131141" defTabSz="794759" fontAlgn="auto">
              <a:spcBef>
                <a:spcPts val="0"/>
              </a:spcBef>
              <a:spcAft>
                <a:spcPts val="0"/>
              </a:spcAft>
              <a:defRPr/>
            </a:pPr>
            <a:r>
              <a:rPr lang="en-US" sz="510" dirty="0"/>
              <a:t>G 195</a:t>
            </a:r>
          </a:p>
          <a:p>
            <a:pPr marL="131141" defTabSz="794759" fontAlgn="auto">
              <a:spcBef>
                <a:spcPts val="0"/>
              </a:spcBef>
              <a:spcAft>
                <a:spcPts val="0"/>
              </a:spcAft>
              <a:defRPr/>
            </a:pPr>
            <a:r>
              <a:rPr lang="en-US" sz="510" dirty="0"/>
              <a:t>B 123</a:t>
            </a:r>
          </a:p>
        </p:txBody>
      </p:sp>
      <p:sp>
        <p:nvSpPr>
          <p:cNvPr id="19" name="Rectangle 18"/>
          <p:cNvSpPr/>
          <p:nvPr/>
        </p:nvSpPr>
        <p:spPr>
          <a:xfrm>
            <a:off x="11381324" y="5047284"/>
            <a:ext cx="454993" cy="634688"/>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Dark</a:t>
            </a:r>
            <a:br>
              <a:rPr lang="en-US" sz="510" b="1" dirty="0"/>
            </a:br>
            <a:r>
              <a:rPr lang="en-US" sz="510" b="1" dirty="0"/>
              <a:t>Green</a:t>
            </a:r>
          </a:p>
          <a:p>
            <a:pPr marL="131141" defTabSz="794759" fontAlgn="auto">
              <a:spcBef>
                <a:spcPts val="0"/>
              </a:spcBef>
              <a:spcAft>
                <a:spcPts val="0"/>
              </a:spcAft>
              <a:defRPr/>
            </a:pPr>
            <a:r>
              <a:rPr lang="en-US" sz="510" dirty="0"/>
              <a:t>R 21</a:t>
            </a:r>
          </a:p>
          <a:p>
            <a:pPr marL="131141" defTabSz="794759" fontAlgn="auto">
              <a:spcBef>
                <a:spcPts val="0"/>
              </a:spcBef>
              <a:spcAft>
                <a:spcPts val="0"/>
              </a:spcAft>
              <a:defRPr/>
            </a:pPr>
            <a:r>
              <a:rPr lang="en-US" sz="510" dirty="0"/>
              <a:t>G 99</a:t>
            </a:r>
          </a:p>
          <a:p>
            <a:pPr marL="131141" defTabSz="794759" fontAlgn="auto">
              <a:spcBef>
                <a:spcPts val="0"/>
              </a:spcBef>
              <a:spcAft>
                <a:spcPts val="0"/>
              </a:spcAft>
              <a:defRPr/>
            </a:pPr>
            <a:r>
              <a:rPr lang="en-US" sz="510" dirty="0"/>
              <a:t>B 107</a:t>
            </a:r>
          </a:p>
        </p:txBody>
      </p:sp>
      <p:sp>
        <p:nvSpPr>
          <p:cNvPr id="20" name="Rectangle 19"/>
          <p:cNvSpPr/>
          <p:nvPr/>
        </p:nvSpPr>
        <p:spPr>
          <a:xfrm>
            <a:off x="11381324" y="4416913"/>
            <a:ext cx="454993" cy="632530"/>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Aqua</a:t>
            </a:r>
          </a:p>
          <a:p>
            <a:pPr marL="131141" defTabSz="794759" fontAlgn="auto">
              <a:spcBef>
                <a:spcPts val="0"/>
              </a:spcBef>
              <a:spcAft>
                <a:spcPts val="0"/>
              </a:spcAft>
              <a:defRPr/>
            </a:pPr>
            <a:r>
              <a:rPr lang="en-US" sz="510" dirty="0"/>
              <a:t>R 15</a:t>
            </a:r>
          </a:p>
          <a:p>
            <a:pPr marL="131141" defTabSz="794759" fontAlgn="auto">
              <a:spcBef>
                <a:spcPts val="0"/>
              </a:spcBef>
              <a:spcAft>
                <a:spcPts val="0"/>
              </a:spcAft>
              <a:defRPr/>
            </a:pPr>
            <a:r>
              <a:rPr lang="en-US" sz="510" dirty="0"/>
              <a:t>G 153</a:t>
            </a:r>
          </a:p>
          <a:p>
            <a:pPr marL="131141" defTabSz="794759" fontAlgn="auto">
              <a:spcBef>
                <a:spcPts val="0"/>
              </a:spcBef>
              <a:spcAft>
                <a:spcPts val="0"/>
              </a:spcAft>
              <a:defRPr/>
            </a:pPr>
            <a:r>
              <a:rPr lang="en-US" sz="510" dirty="0"/>
              <a:t>B 156</a:t>
            </a:r>
          </a:p>
        </p:txBody>
      </p:sp>
      <p:sp>
        <p:nvSpPr>
          <p:cNvPr id="21" name="Rectangle 20"/>
          <p:cNvSpPr/>
          <p:nvPr/>
        </p:nvSpPr>
        <p:spPr>
          <a:xfrm>
            <a:off x="11381324" y="3784385"/>
            <a:ext cx="454993" cy="634688"/>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Bright</a:t>
            </a:r>
            <a:br>
              <a:rPr lang="en-US" sz="510" b="1" dirty="0"/>
            </a:br>
            <a:r>
              <a:rPr lang="en-US" sz="510" b="1" dirty="0"/>
              <a:t>Aqua</a:t>
            </a:r>
          </a:p>
          <a:p>
            <a:pPr marL="131141" defTabSz="794759" fontAlgn="auto">
              <a:spcBef>
                <a:spcPts val="0"/>
              </a:spcBef>
              <a:spcAft>
                <a:spcPts val="0"/>
              </a:spcAft>
              <a:defRPr/>
            </a:pPr>
            <a:r>
              <a:rPr lang="en-US" sz="510" dirty="0"/>
              <a:t>R 1</a:t>
            </a:r>
          </a:p>
          <a:p>
            <a:pPr marL="131141" defTabSz="794759" fontAlgn="auto">
              <a:spcBef>
                <a:spcPts val="0"/>
              </a:spcBef>
              <a:spcAft>
                <a:spcPts val="0"/>
              </a:spcAft>
              <a:defRPr/>
            </a:pPr>
            <a:r>
              <a:rPr lang="en-US" sz="510" dirty="0"/>
              <a:t>G 209</a:t>
            </a:r>
          </a:p>
          <a:p>
            <a:pPr marL="131141" defTabSz="794759" fontAlgn="auto">
              <a:spcBef>
                <a:spcPts val="0"/>
              </a:spcBef>
              <a:spcAft>
                <a:spcPts val="0"/>
              </a:spcAft>
              <a:defRPr/>
            </a:pPr>
            <a:r>
              <a:rPr lang="en-US" sz="510" dirty="0"/>
              <a:t>B 208</a:t>
            </a:r>
          </a:p>
        </p:txBody>
      </p:sp>
      <p:sp>
        <p:nvSpPr>
          <p:cNvPr id="22" name="Rectangle 21"/>
          <p:cNvSpPr/>
          <p:nvPr/>
        </p:nvSpPr>
        <p:spPr>
          <a:xfrm>
            <a:off x="10924710" y="3151854"/>
            <a:ext cx="456613" cy="632530"/>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Peach</a:t>
            </a:r>
          </a:p>
          <a:p>
            <a:pPr marL="131141" defTabSz="794759" fontAlgn="auto">
              <a:spcBef>
                <a:spcPts val="0"/>
              </a:spcBef>
              <a:spcAft>
                <a:spcPts val="0"/>
              </a:spcAft>
              <a:defRPr/>
            </a:pPr>
            <a:r>
              <a:rPr lang="en-US" sz="510" dirty="0"/>
              <a:t>R 255</a:t>
            </a:r>
          </a:p>
          <a:p>
            <a:pPr marL="131141" defTabSz="794759" fontAlgn="auto">
              <a:spcBef>
                <a:spcPts val="0"/>
              </a:spcBef>
              <a:spcAft>
                <a:spcPts val="0"/>
              </a:spcAft>
              <a:defRPr/>
            </a:pPr>
            <a:r>
              <a:rPr lang="en-US" sz="510" dirty="0"/>
              <a:t>G 126</a:t>
            </a:r>
          </a:p>
          <a:p>
            <a:pPr marL="131141" defTabSz="794759" fontAlgn="auto">
              <a:spcBef>
                <a:spcPts val="0"/>
              </a:spcBef>
              <a:spcAft>
                <a:spcPts val="0"/>
              </a:spcAft>
              <a:defRPr/>
            </a:pPr>
            <a:r>
              <a:rPr lang="en-US" sz="510" dirty="0"/>
              <a:t>B 131</a:t>
            </a:r>
          </a:p>
        </p:txBody>
      </p:sp>
      <p:sp>
        <p:nvSpPr>
          <p:cNvPr id="23" name="Rectangle 22"/>
          <p:cNvSpPr/>
          <p:nvPr/>
        </p:nvSpPr>
        <p:spPr>
          <a:xfrm>
            <a:off x="10924710" y="3784385"/>
            <a:ext cx="456613" cy="634688"/>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Light</a:t>
            </a:r>
            <a:br>
              <a:rPr lang="en-US" sz="510" b="1" dirty="0"/>
            </a:br>
            <a:r>
              <a:rPr lang="en-US" sz="510" b="1" dirty="0"/>
              <a:t>Claret</a:t>
            </a:r>
          </a:p>
          <a:p>
            <a:pPr marL="131141" defTabSz="794759" fontAlgn="auto">
              <a:spcBef>
                <a:spcPts val="0"/>
              </a:spcBef>
              <a:spcAft>
                <a:spcPts val="0"/>
              </a:spcAft>
              <a:defRPr/>
            </a:pPr>
            <a:r>
              <a:rPr lang="en-US" sz="510" dirty="0"/>
              <a:t>R 203</a:t>
            </a:r>
          </a:p>
          <a:p>
            <a:pPr marL="131141" defTabSz="794759" fontAlgn="auto">
              <a:spcBef>
                <a:spcPts val="0"/>
              </a:spcBef>
              <a:spcAft>
                <a:spcPts val="0"/>
              </a:spcAft>
              <a:defRPr/>
            </a:pPr>
            <a:r>
              <a:rPr lang="en-US" sz="510" dirty="0"/>
              <a:t>G 41</a:t>
            </a:r>
          </a:p>
          <a:p>
            <a:pPr marL="131141" defTabSz="794759" fontAlgn="auto">
              <a:spcBef>
                <a:spcPts val="0"/>
              </a:spcBef>
              <a:spcAft>
                <a:spcPts val="0"/>
              </a:spcAft>
              <a:defRPr/>
            </a:pPr>
            <a:r>
              <a:rPr lang="en-US" sz="510" dirty="0"/>
              <a:t>B 128</a:t>
            </a:r>
          </a:p>
        </p:txBody>
      </p:sp>
      <p:sp>
        <p:nvSpPr>
          <p:cNvPr id="24" name="Rectangle 23"/>
          <p:cNvSpPr/>
          <p:nvPr/>
        </p:nvSpPr>
        <p:spPr>
          <a:xfrm>
            <a:off x="10924710" y="4416913"/>
            <a:ext cx="456613" cy="632530"/>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Claret</a:t>
            </a:r>
          </a:p>
          <a:p>
            <a:pPr marL="131141" defTabSz="794759" fontAlgn="auto">
              <a:spcBef>
                <a:spcPts val="0"/>
              </a:spcBef>
              <a:spcAft>
                <a:spcPts val="0"/>
              </a:spcAft>
              <a:defRPr/>
            </a:pPr>
            <a:r>
              <a:rPr lang="en-US" sz="510" dirty="0"/>
              <a:t>R 134</a:t>
            </a:r>
          </a:p>
          <a:p>
            <a:pPr marL="131141" defTabSz="794759" fontAlgn="auto">
              <a:spcBef>
                <a:spcPts val="0"/>
              </a:spcBef>
              <a:spcAft>
                <a:spcPts val="0"/>
              </a:spcAft>
              <a:defRPr/>
            </a:pPr>
            <a:r>
              <a:rPr lang="en-US" sz="510" dirty="0"/>
              <a:t>G 8</a:t>
            </a:r>
          </a:p>
          <a:p>
            <a:pPr marL="131141" defTabSz="794759" fontAlgn="auto">
              <a:spcBef>
                <a:spcPts val="0"/>
              </a:spcBef>
              <a:spcAft>
                <a:spcPts val="0"/>
              </a:spcAft>
              <a:defRPr/>
            </a:pPr>
            <a:r>
              <a:rPr lang="en-US" sz="510" dirty="0"/>
              <a:t>B 100</a:t>
            </a:r>
          </a:p>
        </p:txBody>
      </p:sp>
      <p:sp>
        <p:nvSpPr>
          <p:cNvPr id="25" name="Rectangle 24"/>
          <p:cNvSpPr/>
          <p:nvPr/>
        </p:nvSpPr>
        <p:spPr>
          <a:xfrm>
            <a:off x="9559727" y="1449300"/>
            <a:ext cx="472517" cy="128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94759" fontAlgn="auto">
              <a:spcBef>
                <a:spcPts val="0"/>
              </a:spcBef>
              <a:spcAft>
                <a:spcPts val="0"/>
              </a:spcAft>
              <a:defRPr/>
            </a:pPr>
            <a:r>
              <a:rPr lang="en-US" sz="816" b="1" dirty="0">
                <a:solidFill>
                  <a:schemeClr val="tx2"/>
                </a:solidFill>
              </a:rPr>
              <a:t>Primary</a:t>
            </a:r>
          </a:p>
        </p:txBody>
      </p:sp>
      <p:sp>
        <p:nvSpPr>
          <p:cNvPr id="26" name="Rectangle 25"/>
          <p:cNvSpPr/>
          <p:nvPr/>
        </p:nvSpPr>
        <p:spPr>
          <a:xfrm>
            <a:off x="9559729" y="2345203"/>
            <a:ext cx="704689" cy="128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94759" fontAlgn="auto">
              <a:spcBef>
                <a:spcPts val="0"/>
              </a:spcBef>
              <a:spcAft>
                <a:spcPts val="0"/>
              </a:spcAft>
              <a:defRPr/>
            </a:pPr>
            <a:r>
              <a:rPr lang="en-US" sz="816" b="1" dirty="0">
                <a:solidFill>
                  <a:schemeClr val="tx2"/>
                </a:solidFill>
              </a:rPr>
              <a:t>Infographic</a:t>
            </a:r>
          </a:p>
        </p:txBody>
      </p:sp>
      <p:sp>
        <p:nvSpPr>
          <p:cNvPr id="27" name="Rectangle 26"/>
          <p:cNvSpPr/>
          <p:nvPr/>
        </p:nvSpPr>
        <p:spPr>
          <a:xfrm>
            <a:off x="10469715" y="1449300"/>
            <a:ext cx="626209" cy="128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94759" fontAlgn="auto">
              <a:spcBef>
                <a:spcPts val="0"/>
              </a:spcBef>
              <a:spcAft>
                <a:spcPts val="0"/>
              </a:spcAft>
              <a:defRPr/>
            </a:pPr>
            <a:r>
              <a:rPr lang="en-US" sz="816" b="1" dirty="0">
                <a:solidFill>
                  <a:schemeClr val="tx2"/>
                </a:solidFill>
              </a:rPr>
              <a:t>Secondary</a:t>
            </a:r>
          </a:p>
        </p:txBody>
      </p:sp>
      <p:sp>
        <p:nvSpPr>
          <p:cNvPr id="28" name="Rectangle 27"/>
          <p:cNvSpPr/>
          <p:nvPr/>
        </p:nvSpPr>
        <p:spPr>
          <a:xfrm>
            <a:off x="10469715" y="3784385"/>
            <a:ext cx="454994" cy="634688"/>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Dark</a:t>
            </a:r>
            <a:br>
              <a:rPr lang="en-US" sz="510" b="1" dirty="0"/>
            </a:br>
            <a:r>
              <a:rPr lang="en-US" sz="510" b="1" dirty="0"/>
              <a:t>Purple</a:t>
            </a:r>
          </a:p>
          <a:p>
            <a:pPr marL="131141" defTabSz="794759" fontAlgn="auto">
              <a:spcBef>
                <a:spcPts val="0"/>
              </a:spcBef>
              <a:spcAft>
                <a:spcPts val="0"/>
              </a:spcAft>
              <a:defRPr/>
            </a:pPr>
            <a:r>
              <a:rPr lang="en-US" sz="510" dirty="0"/>
              <a:t>R 71</a:t>
            </a:r>
          </a:p>
          <a:p>
            <a:pPr marL="131141" defTabSz="794759" fontAlgn="auto">
              <a:spcBef>
                <a:spcPts val="0"/>
              </a:spcBef>
              <a:spcAft>
                <a:spcPts val="0"/>
              </a:spcAft>
              <a:defRPr/>
            </a:pPr>
            <a:r>
              <a:rPr lang="en-US" sz="510" dirty="0"/>
              <a:t>G 1</a:t>
            </a:r>
          </a:p>
          <a:p>
            <a:pPr marL="131141" defTabSz="794759" fontAlgn="auto">
              <a:spcBef>
                <a:spcPts val="0"/>
              </a:spcBef>
              <a:spcAft>
                <a:spcPts val="0"/>
              </a:spcAft>
              <a:defRPr/>
            </a:pPr>
            <a:r>
              <a:rPr lang="en-US" sz="510" dirty="0"/>
              <a:t>B 167</a:t>
            </a:r>
          </a:p>
        </p:txBody>
      </p:sp>
    </p:spTree>
    <p:extLst>
      <p:ext uri="{BB962C8B-B14F-4D97-AF65-F5344CB8AC3E}">
        <p14:creationId xmlns:p14="http://schemas.microsoft.com/office/powerpoint/2010/main" val="3565066599"/>
      </p:ext>
    </p:extLst>
  </p:cSld>
  <p:clrMap bg1="lt1" tx1="dk1" bg2="lt2" tx2="dk2" accent1="accent1" accent2="accent2" accent3="accent3" accent4="accent4" accent5="accent5" accent6="accent6" hlink="hlink" folHlink="folHlink"/>
  <p:sldLayoutIdLst>
    <p:sldLayoutId id="2147484413" r:id="rId1"/>
    <p:sldLayoutId id="2147484414" r:id="rId2"/>
    <p:sldLayoutId id="2147484415" r:id="rId3"/>
    <p:sldLayoutId id="2147484416" r:id="rId4"/>
    <p:sldLayoutId id="2147484417" r:id="rId5"/>
    <p:sldLayoutId id="2147484418" r:id="rId6"/>
    <p:sldLayoutId id="2147484419" r:id="rId7"/>
    <p:sldLayoutId id="2147484420" r:id="rId8"/>
    <p:sldLayoutId id="2147484421" r:id="rId9"/>
    <p:sldLayoutId id="2147484422" r:id="rId10"/>
    <p:sldLayoutId id="2147484423" r:id="rId11"/>
    <p:sldLayoutId id="2147484424" r:id="rId12"/>
    <p:sldLayoutId id="2147484425" r:id="rId13"/>
    <p:sldLayoutId id="2147484426" r:id="rId14"/>
    <p:sldLayoutId id="2147484427" r:id="rId15"/>
    <p:sldLayoutId id="2147484428" r:id="rId16"/>
    <p:sldLayoutId id="2147484429" r:id="rId17"/>
    <p:sldLayoutId id="2147484430" r:id="rId18"/>
    <p:sldLayoutId id="2147484431" r:id="rId19"/>
    <p:sldLayoutId id="2147484432" r:id="rId20"/>
    <p:sldLayoutId id="2147484433" r:id="rId21"/>
    <p:sldLayoutId id="2147484434" r:id="rId22"/>
  </p:sldLayoutIdLst>
  <p:txStyles>
    <p:titleStyle>
      <a:lvl1pPr algn="l" defTabSz="697829" rtl="0" eaLnBrk="0" fontAlgn="base" hangingPunct="0">
        <a:lnSpc>
          <a:spcPct val="90000"/>
        </a:lnSpc>
        <a:spcBef>
          <a:spcPct val="0"/>
        </a:spcBef>
        <a:spcAft>
          <a:spcPct val="0"/>
        </a:spcAft>
        <a:defRPr lang="pt-PT" sz="204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algn="l" defTabSz="697829" rtl="0" eaLnBrk="0" fontAlgn="base" hangingPunct="0">
        <a:lnSpc>
          <a:spcPct val="90000"/>
        </a:lnSpc>
        <a:spcBef>
          <a:spcPct val="0"/>
        </a:spcBef>
        <a:spcAft>
          <a:spcPct val="0"/>
        </a:spcAft>
        <a:defRPr sz="2040">
          <a:solidFill>
            <a:schemeClr val="tx2"/>
          </a:solidFill>
          <a:latin typeface="Verdana" pitchFamily="34" charset="0"/>
          <a:ea typeface="Verdana" pitchFamily="34" charset="0"/>
          <a:cs typeface="Verdana" pitchFamily="34" charset="0"/>
        </a:defRPr>
      </a:lvl2pPr>
      <a:lvl3pPr algn="l" defTabSz="697829" rtl="0" eaLnBrk="0" fontAlgn="base" hangingPunct="0">
        <a:lnSpc>
          <a:spcPct val="90000"/>
        </a:lnSpc>
        <a:spcBef>
          <a:spcPct val="0"/>
        </a:spcBef>
        <a:spcAft>
          <a:spcPct val="0"/>
        </a:spcAft>
        <a:defRPr sz="2040">
          <a:solidFill>
            <a:schemeClr val="tx2"/>
          </a:solidFill>
          <a:latin typeface="Verdana" pitchFamily="34" charset="0"/>
          <a:ea typeface="Verdana" pitchFamily="34" charset="0"/>
          <a:cs typeface="Verdana" pitchFamily="34" charset="0"/>
        </a:defRPr>
      </a:lvl3pPr>
      <a:lvl4pPr algn="l" defTabSz="697829" rtl="0" eaLnBrk="0" fontAlgn="base" hangingPunct="0">
        <a:lnSpc>
          <a:spcPct val="90000"/>
        </a:lnSpc>
        <a:spcBef>
          <a:spcPct val="0"/>
        </a:spcBef>
        <a:spcAft>
          <a:spcPct val="0"/>
        </a:spcAft>
        <a:defRPr sz="2040">
          <a:solidFill>
            <a:schemeClr val="tx2"/>
          </a:solidFill>
          <a:latin typeface="Verdana" pitchFamily="34" charset="0"/>
          <a:ea typeface="Verdana" pitchFamily="34" charset="0"/>
          <a:cs typeface="Verdana" pitchFamily="34" charset="0"/>
        </a:defRPr>
      </a:lvl4pPr>
      <a:lvl5pPr algn="l" defTabSz="697829" rtl="0" eaLnBrk="0" fontAlgn="base" hangingPunct="0">
        <a:lnSpc>
          <a:spcPct val="90000"/>
        </a:lnSpc>
        <a:spcBef>
          <a:spcPct val="0"/>
        </a:spcBef>
        <a:spcAft>
          <a:spcPct val="0"/>
        </a:spcAft>
        <a:defRPr sz="2040">
          <a:solidFill>
            <a:schemeClr val="tx2"/>
          </a:solidFill>
          <a:latin typeface="Verdana" pitchFamily="34" charset="0"/>
          <a:ea typeface="Verdana" pitchFamily="34" charset="0"/>
          <a:cs typeface="Verdana" pitchFamily="34" charset="0"/>
        </a:defRPr>
      </a:lvl5pPr>
      <a:lvl6pPr marL="466298" algn="l" defTabSz="697829" rtl="0" fontAlgn="base">
        <a:lnSpc>
          <a:spcPct val="90000"/>
        </a:lnSpc>
        <a:spcBef>
          <a:spcPct val="0"/>
        </a:spcBef>
        <a:spcAft>
          <a:spcPct val="0"/>
        </a:spcAft>
        <a:defRPr sz="2040">
          <a:solidFill>
            <a:schemeClr val="tx2"/>
          </a:solidFill>
          <a:latin typeface="Verdana" pitchFamily="34" charset="0"/>
          <a:ea typeface="Verdana" pitchFamily="34" charset="0"/>
          <a:cs typeface="Verdana" pitchFamily="34" charset="0"/>
        </a:defRPr>
      </a:lvl6pPr>
      <a:lvl7pPr marL="932597" algn="l" defTabSz="697829" rtl="0" fontAlgn="base">
        <a:lnSpc>
          <a:spcPct val="90000"/>
        </a:lnSpc>
        <a:spcBef>
          <a:spcPct val="0"/>
        </a:spcBef>
        <a:spcAft>
          <a:spcPct val="0"/>
        </a:spcAft>
        <a:defRPr sz="2040">
          <a:solidFill>
            <a:schemeClr val="tx2"/>
          </a:solidFill>
          <a:latin typeface="Verdana" pitchFamily="34" charset="0"/>
          <a:ea typeface="Verdana" pitchFamily="34" charset="0"/>
          <a:cs typeface="Verdana" pitchFamily="34" charset="0"/>
        </a:defRPr>
      </a:lvl7pPr>
      <a:lvl8pPr marL="1398895" algn="l" defTabSz="697829" rtl="0" fontAlgn="base">
        <a:lnSpc>
          <a:spcPct val="90000"/>
        </a:lnSpc>
        <a:spcBef>
          <a:spcPct val="0"/>
        </a:spcBef>
        <a:spcAft>
          <a:spcPct val="0"/>
        </a:spcAft>
        <a:defRPr sz="2040">
          <a:solidFill>
            <a:schemeClr val="tx2"/>
          </a:solidFill>
          <a:latin typeface="Verdana" pitchFamily="34" charset="0"/>
          <a:ea typeface="Verdana" pitchFamily="34" charset="0"/>
          <a:cs typeface="Verdana" pitchFamily="34" charset="0"/>
        </a:defRPr>
      </a:lvl8pPr>
      <a:lvl9pPr marL="1865193" algn="l" defTabSz="697829" rtl="0" fontAlgn="base">
        <a:lnSpc>
          <a:spcPct val="90000"/>
        </a:lnSpc>
        <a:spcBef>
          <a:spcPct val="0"/>
        </a:spcBef>
        <a:spcAft>
          <a:spcPct val="0"/>
        </a:spcAft>
        <a:defRPr sz="2040">
          <a:solidFill>
            <a:schemeClr val="tx2"/>
          </a:solidFill>
          <a:latin typeface="Verdana" pitchFamily="34" charset="0"/>
          <a:ea typeface="Verdana" pitchFamily="34" charset="0"/>
          <a:cs typeface="Verdana" pitchFamily="34" charset="0"/>
        </a:defRPr>
      </a:lvl9pPr>
    </p:titleStyle>
    <p:bodyStyle>
      <a:lvl1pPr algn="l" defTabSz="697829" rtl="0" eaLnBrk="0" fontAlgn="base" hangingPunct="0">
        <a:lnSpc>
          <a:spcPts val="1683"/>
        </a:lnSpc>
        <a:spcBef>
          <a:spcPct val="0"/>
        </a:spcBef>
        <a:spcAft>
          <a:spcPts val="459"/>
        </a:spcAft>
        <a:buFont typeface="Arial" pitchFamily="34" charset="0"/>
        <a:defRPr sz="1428" kern="1200">
          <a:solidFill>
            <a:schemeClr val="tx1"/>
          </a:solidFill>
          <a:latin typeface="+mn-lt"/>
          <a:ea typeface="+mn-ea"/>
          <a:cs typeface="+mn-cs"/>
        </a:defRPr>
      </a:lvl1pPr>
      <a:lvl2pPr marL="178100" indent="-173243" algn="l" defTabSz="697829" rtl="0" eaLnBrk="0" fontAlgn="base" hangingPunct="0">
        <a:lnSpc>
          <a:spcPts val="1530"/>
        </a:lnSpc>
        <a:spcBef>
          <a:spcPct val="0"/>
        </a:spcBef>
        <a:spcAft>
          <a:spcPts val="459"/>
        </a:spcAft>
        <a:buClr>
          <a:schemeClr val="accent1"/>
        </a:buClr>
        <a:buFont typeface="Wingdings" pitchFamily="2" charset="2"/>
        <a:buChar char="§"/>
        <a:defRPr sz="1224" kern="1200">
          <a:solidFill>
            <a:schemeClr val="tx1"/>
          </a:solidFill>
          <a:latin typeface="+mn-lt"/>
          <a:ea typeface="+mn-ea"/>
          <a:cs typeface="+mn-cs"/>
        </a:defRPr>
      </a:lvl2pPr>
      <a:lvl3pPr marL="348105" indent="-170005" algn="l" defTabSz="697829" rtl="0" eaLnBrk="0" fontAlgn="base" hangingPunct="0">
        <a:lnSpc>
          <a:spcPts val="1224"/>
        </a:lnSpc>
        <a:spcBef>
          <a:spcPct val="0"/>
        </a:spcBef>
        <a:spcAft>
          <a:spcPts val="459"/>
        </a:spcAft>
        <a:buClr>
          <a:schemeClr val="accent1"/>
        </a:buClr>
        <a:buFont typeface="Arial" pitchFamily="34" charset="0"/>
        <a:buChar char="•"/>
        <a:defRPr sz="1122" kern="1200">
          <a:solidFill>
            <a:schemeClr val="tx1"/>
          </a:solidFill>
          <a:latin typeface="+mn-lt"/>
          <a:ea typeface="+mn-ea"/>
          <a:cs typeface="+mn-cs"/>
        </a:defRPr>
      </a:lvl3pPr>
      <a:lvl4pPr marL="527824" indent="-178100" algn="l" defTabSz="697829" rtl="0" eaLnBrk="0" fontAlgn="base" hangingPunct="0">
        <a:lnSpc>
          <a:spcPct val="90000"/>
        </a:lnSpc>
        <a:spcBef>
          <a:spcPct val="0"/>
        </a:spcBef>
        <a:spcAft>
          <a:spcPts val="459"/>
        </a:spcAft>
        <a:buClr>
          <a:schemeClr val="accent1"/>
        </a:buClr>
        <a:buFont typeface="Arial" pitchFamily="34" charset="0"/>
        <a:buChar char="‒"/>
        <a:defRPr sz="918" kern="1200">
          <a:solidFill>
            <a:schemeClr val="tx1"/>
          </a:solidFill>
          <a:latin typeface="+mn-lt"/>
          <a:ea typeface="+mn-ea"/>
          <a:cs typeface="+mn-cs"/>
        </a:defRPr>
      </a:lvl4pPr>
      <a:lvl5pPr marL="1572138" indent="-173243" algn="l" defTabSz="697829" rtl="0" eaLnBrk="0" fontAlgn="base" hangingPunct="0">
        <a:lnSpc>
          <a:spcPct val="90000"/>
        </a:lnSpc>
        <a:spcBef>
          <a:spcPts val="382"/>
        </a:spcBef>
        <a:spcAft>
          <a:spcPct val="0"/>
        </a:spcAft>
        <a:buFont typeface="Arial" pitchFamily="34" charset="0"/>
        <a:buChar char="•"/>
        <a:defRPr sz="1122" kern="1200">
          <a:solidFill>
            <a:schemeClr val="tx1"/>
          </a:solidFill>
          <a:latin typeface="+mn-lt"/>
          <a:ea typeface="+mn-ea"/>
          <a:cs typeface="+mn-cs"/>
        </a:defRPr>
      </a:lvl5pPr>
      <a:lvl6pPr marL="1923385" indent="-174854" algn="l" defTabSz="699413" rtl="0" eaLnBrk="1" latinLnBrk="0" hangingPunct="1">
        <a:lnSpc>
          <a:spcPct val="90000"/>
        </a:lnSpc>
        <a:spcBef>
          <a:spcPts val="382"/>
        </a:spcBef>
        <a:buFont typeface="Arial" panose="020B0604020202020204" pitchFamily="34" charset="0"/>
        <a:buChar char="•"/>
        <a:defRPr sz="1428" kern="1200">
          <a:solidFill>
            <a:schemeClr val="tx1"/>
          </a:solidFill>
          <a:latin typeface="+mn-lt"/>
          <a:ea typeface="+mn-ea"/>
          <a:cs typeface="+mn-cs"/>
        </a:defRPr>
      </a:lvl6pPr>
      <a:lvl7pPr marL="2273091" indent="-174854" algn="l" defTabSz="699413" rtl="0" eaLnBrk="1" latinLnBrk="0" hangingPunct="1">
        <a:lnSpc>
          <a:spcPct val="90000"/>
        </a:lnSpc>
        <a:spcBef>
          <a:spcPts val="382"/>
        </a:spcBef>
        <a:buFont typeface="Arial" panose="020B0604020202020204" pitchFamily="34" charset="0"/>
        <a:buChar char="•"/>
        <a:defRPr sz="1428" kern="1200">
          <a:solidFill>
            <a:schemeClr val="tx1"/>
          </a:solidFill>
          <a:latin typeface="+mn-lt"/>
          <a:ea typeface="+mn-ea"/>
          <a:cs typeface="+mn-cs"/>
        </a:defRPr>
      </a:lvl7pPr>
      <a:lvl8pPr marL="2622797" indent="-174854" algn="l" defTabSz="699413" rtl="0" eaLnBrk="1" latinLnBrk="0" hangingPunct="1">
        <a:lnSpc>
          <a:spcPct val="90000"/>
        </a:lnSpc>
        <a:spcBef>
          <a:spcPts val="382"/>
        </a:spcBef>
        <a:buFont typeface="Arial" panose="020B0604020202020204" pitchFamily="34" charset="0"/>
        <a:buChar char="•"/>
        <a:defRPr sz="1428" kern="1200">
          <a:solidFill>
            <a:schemeClr val="tx1"/>
          </a:solidFill>
          <a:latin typeface="+mn-lt"/>
          <a:ea typeface="+mn-ea"/>
          <a:cs typeface="+mn-cs"/>
        </a:defRPr>
      </a:lvl8pPr>
      <a:lvl9pPr marL="2972504" indent="-174854" algn="l" defTabSz="699413" rtl="0" eaLnBrk="1" latinLnBrk="0" hangingPunct="1">
        <a:lnSpc>
          <a:spcPct val="90000"/>
        </a:lnSpc>
        <a:spcBef>
          <a:spcPts val="382"/>
        </a:spcBef>
        <a:buFont typeface="Arial" panose="020B0604020202020204" pitchFamily="34" charset="0"/>
        <a:buChar char="•"/>
        <a:defRPr sz="1428" kern="1200">
          <a:solidFill>
            <a:schemeClr val="tx1"/>
          </a:solidFill>
          <a:latin typeface="+mn-lt"/>
          <a:ea typeface="+mn-ea"/>
          <a:cs typeface="+mn-cs"/>
        </a:defRPr>
      </a:lvl9pPr>
    </p:bodyStyle>
    <p:otherStyle>
      <a:defPPr>
        <a:defRPr lang="pt-PT"/>
      </a:defPPr>
      <a:lvl1pPr marL="0" algn="l" defTabSz="699413" rtl="0" eaLnBrk="1" latinLnBrk="0" hangingPunct="1">
        <a:defRPr sz="1428" kern="1200">
          <a:solidFill>
            <a:schemeClr val="tx1"/>
          </a:solidFill>
          <a:latin typeface="+mn-lt"/>
          <a:ea typeface="+mn-ea"/>
          <a:cs typeface="+mn-cs"/>
        </a:defRPr>
      </a:lvl1pPr>
      <a:lvl2pPr marL="349707" algn="l" defTabSz="699413" rtl="0" eaLnBrk="1" latinLnBrk="0" hangingPunct="1">
        <a:defRPr sz="1428" kern="1200">
          <a:solidFill>
            <a:schemeClr val="tx1"/>
          </a:solidFill>
          <a:latin typeface="+mn-lt"/>
          <a:ea typeface="+mn-ea"/>
          <a:cs typeface="+mn-cs"/>
        </a:defRPr>
      </a:lvl2pPr>
      <a:lvl3pPr marL="699413" algn="l" defTabSz="699413" rtl="0" eaLnBrk="1" latinLnBrk="0" hangingPunct="1">
        <a:defRPr sz="1428" kern="1200">
          <a:solidFill>
            <a:schemeClr val="tx1"/>
          </a:solidFill>
          <a:latin typeface="+mn-lt"/>
          <a:ea typeface="+mn-ea"/>
          <a:cs typeface="+mn-cs"/>
        </a:defRPr>
      </a:lvl3pPr>
      <a:lvl4pPr marL="1049119" algn="l" defTabSz="699413" rtl="0" eaLnBrk="1" latinLnBrk="0" hangingPunct="1">
        <a:defRPr sz="1428" kern="1200">
          <a:solidFill>
            <a:schemeClr val="tx1"/>
          </a:solidFill>
          <a:latin typeface="+mn-lt"/>
          <a:ea typeface="+mn-ea"/>
          <a:cs typeface="+mn-cs"/>
        </a:defRPr>
      </a:lvl4pPr>
      <a:lvl5pPr marL="1398825" algn="l" defTabSz="699413" rtl="0" eaLnBrk="1" latinLnBrk="0" hangingPunct="1">
        <a:defRPr sz="1428" kern="1200">
          <a:solidFill>
            <a:schemeClr val="tx1"/>
          </a:solidFill>
          <a:latin typeface="+mn-lt"/>
          <a:ea typeface="+mn-ea"/>
          <a:cs typeface="+mn-cs"/>
        </a:defRPr>
      </a:lvl5pPr>
      <a:lvl6pPr marL="1748532" algn="l" defTabSz="699413" rtl="0" eaLnBrk="1" latinLnBrk="0" hangingPunct="1">
        <a:defRPr sz="1428" kern="1200">
          <a:solidFill>
            <a:schemeClr val="tx1"/>
          </a:solidFill>
          <a:latin typeface="+mn-lt"/>
          <a:ea typeface="+mn-ea"/>
          <a:cs typeface="+mn-cs"/>
        </a:defRPr>
      </a:lvl6pPr>
      <a:lvl7pPr marL="2098237" algn="l" defTabSz="699413" rtl="0" eaLnBrk="1" latinLnBrk="0" hangingPunct="1">
        <a:defRPr sz="1428" kern="1200">
          <a:solidFill>
            <a:schemeClr val="tx1"/>
          </a:solidFill>
          <a:latin typeface="+mn-lt"/>
          <a:ea typeface="+mn-ea"/>
          <a:cs typeface="+mn-cs"/>
        </a:defRPr>
      </a:lvl7pPr>
      <a:lvl8pPr marL="2447944" algn="l" defTabSz="699413" rtl="0" eaLnBrk="1" latinLnBrk="0" hangingPunct="1">
        <a:defRPr sz="1428" kern="1200">
          <a:solidFill>
            <a:schemeClr val="tx1"/>
          </a:solidFill>
          <a:latin typeface="+mn-lt"/>
          <a:ea typeface="+mn-ea"/>
          <a:cs typeface="+mn-cs"/>
        </a:defRPr>
      </a:lvl8pPr>
      <a:lvl9pPr marL="2797651" algn="l" defTabSz="699413" rtl="0" eaLnBrk="1" latinLnBrk="0" hangingPunct="1">
        <a:defRPr sz="1428"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326563"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9941" tIns="34972" rIns="69941" bIns="34972" anchor="ctr"/>
          <a:lstStyle/>
          <a:p>
            <a:pPr algn="ctr" defTabSz="794759" fontAlgn="auto">
              <a:spcBef>
                <a:spcPts val="0"/>
              </a:spcBef>
              <a:spcAft>
                <a:spcPts val="0"/>
              </a:spcAft>
              <a:defRPr/>
            </a:pPr>
            <a:endParaRPr lang="en-US" sz="1836"/>
          </a:p>
        </p:txBody>
      </p:sp>
      <p:pic>
        <p:nvPicPr>
          <p:cNvPr id="57347" name="Graphic 4"/>
          <p:cNvPicPr>
            <a:picLocks noChangeAspect="1"/>
          </p:cNvPicPr>
          <p:nvPr/>
        </p:nvPicPr>
        <p:blipFill>
          <a:blip r:embed="rId20" cstate="print"/>
          <a:srcRect l="81836" t="-4713" b="16530"/>
          <a:stretch>
            <a:fillRect/>
          </a:stretch>
        </p:blipFill>
        <p:spPr bwMode="auto">
          <a:xfrm>
            <a:off x="8834328" y="192135"/>
            <a:ext cx="323839" cy="468460"/>
          </a:xfrm>
          <a:prstGeom prst="rect">
            <a:avLst/>
          </a:prstGeom>
          <a:noFill/>
          <a:ln w="9525">
            <a:noFill/>
            <a:miter lim="800000"/>
            <a:headEnd/>
            <a:tailEnd/>
          </a:ln>
        </p:spPr>
      </p:pic>
      <p:sp>
        <p:nvSpPr>
          <p:cNvPr id="57348" name="Title Placeholder 1"/>
          <p:cNvSpPr>
            <a:spLocks noGrp="1"/>
          </p:cNvSpPr>
          <p:nvPr>
            <p:ph type="title"/>
          </p:nvPr>
        </p:nvSpPr>
        <p:spPr bwMode="auto">
          <a:xfrm>
            <a:off x="312505" y="412332"/>
            <a:ext cx="8426291" cy="88079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pt-PT"/>
          </a:p>
        </p:txBody>
      </p:sp>
      <p:sp>
        <p:nvSpPr>
          <p:cNvPr id="57349" name="Text Placeholder 2"/>
          <p:cNvSpPr>
            <a:spLocks noGrp="1"/>
          </p:cNvSpPr>
          <p:nvPr>
            <p:ph type="body" idx="1"/>
          </p:nvPr>
        </p:nvSpPr>
        <p:spPr bwMode="auto">
          <a:xfrm>
            <a:off x="315744" y="1442081"/>
            <a:ext cx="8698315" cy="51401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p:txBody>
      </p:sp>
      <p:sp>
        <p:nvSpPr>
          <p:cNvPr id="6" name="Rectangle 5"/>
          <p:cNvSpPr/>
          <p:nvPr/>
        </p:nvSpPr>
        <p:spPr>
          <a:xfrm>
            <a:off x="9559727" y="1621263"/>
            <a:ext cx="454994" cy="6346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Capgemini Blue</a:t>
            </a:r>
          </a:p>
          <a:p>
            <a:pPr marL="131138" defTabSz="794759" fontAlgn="auto">
              <a:spcBef>
                <a:spcPts val="0"/>
              </a:spcBef>
              <a:spcAft>
                <a:spcPts val="0"/>
              </a:spcAft>
              <a:defRPr/>
            </a:pPr>
            <a:r>
              <a:rPr lang="en-US" sz="510" dirty="0"/>
              <a:t>R 0</a:t>
            </a:r>
          </a:p>
          <a:p>
            <a:pPr marL="131138" defTabSz="794759" fontAlgn="auto">
              <a:spcBef>
                <a:spcPts val="0"/>
              </a:spcBef>
              <a:spcAft>
                <a:spcPts val="0"/>
              </a:spcAft>
              <a:defRPr/>
            </a:pPr>
            <a:r>
              <a:rPr lang="en-US" sz="510" dirty="0"/>
              <a:t>G 112</a:t>
            </a:r>
          </a:p>
          <a:p>
            <a:pPr marL="131138" defTabSz="794759" fontAlgn="auto">
              <a:spcBef>
                <a:spcPts val="0"/>
              </a:spcBef>
              <a:spcAft>
                <a:spcPts val="0"/>
              </a:spcAft>
              <a:defRPr/>
            </a:pPr>
            <a:r>
              <a:rPr lang="en-US" sz="510" dirty="0"/>
              <a:t>B 173</a:t>
            </a:r>
          </a:p>
        </p:txBody>
      </p:sp>
      <p:sp>
        <p:nvSpPr>
          <p:cNvPr id="7" name="Rectangle 6"/>
          <p:cNvSpPr/>
          <p:nvPr/>
        </p:nvSpPr>
        <p:spPr>
          <a:xfrm>
            <a:off x="10014723" y="1621263"/>
            <a:ext cx="454993" cy="6346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Vibrant</a:t>
            </a:r>
            <a:br>
              <a:rPr lang="en-US" sz="510" b="1" dirty="0"/>
            </a:br>
            <a:r>
              <a:rPr lang="en-US" sz="510" b="1" dirty="0"/>
              <a:t>Blue</a:t>
            </a:r>
          </a:p>
          <a:p>
            <a:pPr marL="131138" defTabSz="794759" fontAlgn="auto">
              <a:spcBef>
                <a:spcPts val="0"/>
              </a:spcBef>
              <a:spcAft>
                <a:spcPts val="0"/>
              </a:spcAft>
              <a:defRPr/>
            </a:pPr>
            <a:r>
              <a:rPr lang="en-US" sz="510" dirty="0"/>
              <a:t>R 18</a:t>
            </a:r>
          </a:p>
          <a:p>
            <a:pPr marL="131138" defTabSz="794759" fontAlgn="auto">
              <a:spcBef>
                <a:spcPts val="0"/>
              </a:spcBef>
              <a:spcAft>
                <a:spcPts val="0"/>
              </a:spcAft>
              <a:defRPr/>
            </a:pPr>
            <a:r>
              <a:rPr lang="en-US" sz="510" dirty="0"/>
              <a:t>G 171</a:t>
            </a:r>
          </a:p>
          <a:p>
            <a:pPr marL="131138" defTabSz="794759" fontAlgn="auto">
              <a:spcBef>
                <a:spcPts val="0"/>
              </a:spcBef>
              <a:spcAft>
                <a:spcPts val="0"/>
              </a:spcAft>
              <a:defRPr/>
            </a:pPr>
            <a:r>
              <a:rPr lang="en-US" sz="510" dirty="0"/>
              <a:t>B 219</a:t>
            </a:r>
          </a:p>
        </p:txBody>
      </p:sp>
      <p:sp>
        <p:nvSpPr>
          <p:cNvPr id="8" name="Rectangle 7"/>
          <p:cNvSpPr/>
          <p:nvPr/>
        </p:nvSpPr>
        <p:spPr>
          <a:xfrm>
            <a:off x="10469715" y="1621263"/>
            <a:ext cx="454994" cy="6346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Deep</a:t>
            </a:r>
            <a:br>
              <a:rPr lang="en-US" sz="510" b="1" dirty="0"/>
            </a:br>
            <a:r>
              <a:rPr lang="en-US" sz="510" b="1" dirty="0"/>
              <a:t>Purple</a:t>
            </a:r>
          </a:p>
          <a:p>
            <a:pPr marL="131138" defTabSz="794759" fontAlgn="auto">
              <a:spcBef>
                <a:spcPts val="0"/>
              </a:spcBef>
              <a:spcAft>
                <a:spcPts val="0"/>
              </a:spcAft>
              <a:defRPr/>
            </a:pPr>
            <a:r>
              <a:rPr lang="en-US" sz="510" dirty="0"/>
              <a:t>R 43</a:t>
            </a:r>
          </a:p>
          <a:p>
            <a:pPr marL="131138" defTabSz="794759" fontAlgn="auto">
              <a:spcBef>
                <a:spcPts val="0"/>
              </a:spcBef>
              <a:spcAft>
                <a:spcPts val="0"/>
              </a:spcAft>
              <a:defRPr/>
            </a:pPr>
            <a:r>
              <a:rPr lang="en-US" sz="510" dirty="0"/>
              <a:t>G 10</a:t>
            </a:r>
          </a:p>
          <a:p>
            <a:pPr marL="131138" defTabSz="794759" fontAlgn="auto">
              <a:spcBef>
                <a:spcPts val="0"/>
              </a:spcBef>
              <a:spcAft>
                <a:spcPts val="0"/>
              </a:spcAft>
              <a:defRPr/>
            </a:pPr>
            <a:r>
              <a:rPr lang="en-US" sz="510" dirty="0"/>
              <a:t>B 61</a:t>
            </a:r>
          </a:p>
        </p:txBody>
      </p:sp>
      <p:sp>
        <p:nvSpPr>
          <p:cNvPr id="9" name="Rectangle 8"/>
          <p:cNvSpPr/>
          <p:nvPr/>
        </p:nvSpPr>
        <p:spPr>
          <a:xfrm>
            <a:off x="10924710" y="1621263"/>
            <a:ext cx="456613" cy="6346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Tech</a:t>
            </a:r>
            <a:br>
              <a:rPr lang="en-US" sz="510" b="1" dirty="0"/>
            </a:br>
            <a:r>
              <a:rPr lang="en-US" sz="510" b="1" dirty="0"/>
              <a:t>Red</a:t>
            </a:r>
          </a:p>
          <a:p>
            <a:pPr marL="131138" defTabSz="794759" fontAlgn="auto">
              <a:spcBef>
                <a:spcPts val="0"/>
              </a:spcBef>
              <a:spcAft>
                <a:spcPts val="0"/>
              </a:spcAft>
              <a:defRPr/>
            </a:pPr>
            <a:r>
              <a:rPr lang="en-US" sz="510" dirty="0"/>
              <a:t>R 255</a:t>
            </a:r>
          </a:p>
          <a:p>
            <a:pPr marL="131138" defTabSz="794759" fontAlgn="auto">
              <a:spcBef>
                <a:spcPts val="0"/>
              </a:spcBef>
              <a:spcAft>
                <a:spcPts val="0"/>
              </a:spcAft>
              <a:defRPr/>
            </a:pPr>
            <a:r>
              <a:rPr lang="en-US" sz="510" dirty="0"/>
              <a:t>G 48</a:t>
            </a:r>
          </a:p>
          <a:p>
            <a:pPr marL="131138" defTabSz="794759" fontAlgn="auto">
              <a:spcBef>
                <a:spcPts val="0"/>
              </a:spcBef>
              <a:spcAft>
                <a:spcPts val="0"/>
              </a:spcAft>
              <a:defRPr/>
            </a:pPr>
            <a:r>
              <a:rPr lang="en-US" sz="510" dirty="0"/>
              <a:t>B 76</a:t>
            </a:r>
          </a:p>
        </p:txBody>
      </p:sp>
      <p:sp>
        <p:nvSpPr>
          <p:cNvPr id="10" name="Rectangle 9"/>
          <p:cNvSpPr/>
          <p:nvPr/>
        </p:nvSpPr>
        <p:spPr>
          <a:xfrm>
            <a:off x="11381324" y="1621263"/>
            <a:ext cx="454993" cy="6346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Zest</a:t>
            </a:r>
            <a:br>
              <a:rPr lang="en-US" sz="510" b="1" dirty="0"/>
            </a:br>
            <a:r>
              <a:rPr lang="en-US" sz="510" b="1" dirty="0"/>
              <a:t>Green</a:t>
            </a:r>
          </a:p>
          <a:p>
            <a:pPr marL="131138" defTabSz="794759" fontAlgn="auto">
              <a:spcBef>
                <a:spcPts val="0"/>
              </a:spcBef>
              <a:spcAft>
                <a:spcPts val="0"/>
              </a:spcAft>
              <a:defRPr/>
            </a:pPr>
            <a:r>
              <a:rPr lang="en-US" sz="510" dirty="0"/>
              <a:t>R 149</a:t>
            </a:r>
          </a:p>
          <a:p>
            <a:pPr marL="131138" defTabSz="794759" fontAlgn="auto">
              <a:spcBef>
                <a:spcPts val="0"/>
              </a:spcBef>
              <a:spcAft>
                <a:spcPts val="0"/>
              </a:spcAft>
              <a:defRPr/>
            </a:pPr>
            <a:r>
              <a:rPr lang="en-US" sz="510" dirty="0"/>
              <a:t>G 230</a:t>
            </a:r>
          </a:p>
          <a:p>
            <a:pPr marL="131138" defTabSz="794759" fontAlgn="auto">
              <a:spcBef>
                <a:spcPts val="0"/>
              </a:spcBef>
              <a:spcAft>
                <a:spcPts val="0"/>
              </a:spcAft>
              <a:defRPr/>
            </a:pPr>
            <a:r>
              <a:rPr lang="en-US" sz="510" dirty="0"/>
              <a:t>B 22</a:t>
            </a:r>
          </a:p>
        </p:txBody>
      </p:sp>
      <p:sp>
        <p:nvSpPr>
          <p:cNvPr id="11" name="Rectangle 10"/>
          <p:cNvSpPr/>
          <p:nvPr/>
        </p:nvSpPr>
        <p:spPr>
          <a:xfrm>
            <a:off x="9559727" y="2517166"/>
            <a:ext cx="454994" cy="634688"/>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928" defTabSz="794759" fontAlgn="auto">
              <a:spcBef>
                <a:spcPts val="0"/>
              </a:spcBef>
              <a:spcAft>
                <a:spcPts val="306"/>
              </a:spcAft>
              <a:defRPr/>
            </a:pPr>
            <a:r>
              <a:rPr lang="en-US" sz="510" b="1" dirty="0"/>
              <a:t>Capgemini Blue</a:t>
            </a:r>
            <a:r>
              <a:rPr lang="en-US" sz="510" dirty="0"/>
              <a:t> (-50%)</a:t>
            </a:r>
          </a:p>
          <a:p>
            <a:pPr marL="131138" defTabSz="794759" fontAlgn="auto">
              <a:spcBef>
                <a:spcPts val="0"/>
              </a:spcBef>
              <a:spcAft>
                <a:spcPts val="0"/>
              </a:spcAft>
              <a:defRPr/>
            </a:pPr>
            <a:r>
              <a:rPr lang="en-US" sz="510" dirty="0"/>
              <a:t>R 128</a:t>
            </a:r>
          </a:p>
          <a:p>
            <a:pPr marL="131138" defTabSz="794759" fontAlgn="auto">
              <a:spcBef>
                <a:spcPts val="0"/>
              </a:spcBef>
              <a:spcAft>
                <a:spcPts val="0"/>
              </a:spcAft>
              <a:defRPr/>
            </a:pPr>
            <a:r>
              <a:rPr lang="en-US" sz="510" dirty="0"/>
              <a:t>G 184</a:t>
            </a:r>
          </a:p>
          <a:p>
            <a:pPr marL="131138" defTabSz="794759" fontAlgn="auto">
              <a:spcBef>
                <a:spcPts val="0"/>
              </a:spcBef>
              <a:spcAft>
                <a:spcPts val="0"/>
              </a:spcAft>
              <a:defRPr/>
            </a:pPr>
            <a:r>
              <a:rPr lang="en-US" sz="510" dirty="0"/>
              <a:t>B 214</a:t>
            </a:r>
          </a:p>
        </p:txBody>
      </p:sp>
      <p:sp>
        <p:nvSpPr>
          <p:cNvPr id="12" name="Rectangle 11"/>
          <p:cNvSpPr/>
          <p:nvPr/>
        </p:nvSpPr>
        <p:spPr>
          <a:xfrm>
            <a:off x="10014723" y="2517166"/>
            <a:ext cx="454993" cy="634688"/>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44928" defTabSz="794759" fontAlgn="auto">
              <a:spcBef>
                <a:spcPts val="0"/>
              </a:spcBef>
              <a:spcAft>
                <a:spcPts val="306"/>
              </a:spcAft>
              <a:defRPr/>
            </a:pPr>
            <a:r>
              <a:rPr lang="en-US" sz="510" b="1" dirty="0"/>
              <a:t>Vibrant</a:t>
            </a:r>
            <a:br>
              <a:rPr lang="en-US" sz="510" b="1" dirty="0"/>
            </a:br>
            <a:r>
              <a:rPr lang="en-US" sz="510" b="1" dirty="0"/>
              <a:t>Blue</a:t>
            </a:r>
            <a:r>
              <a:rPr lang="en-US" sz="510" dirty="0"/>
              <a:t> (-50%)</a:t>
            </a:r>
          </a:p>
          <a:p>
            <a:pPr marL="131138" defTabSz="794759" fontAlgn="auto">
              <a:spcBef>
                <a:spcPts val="0"/>
              </a:spcBef>
              <a:spcAft>
                <a:spcPts val="0"/>
              </a:spcAft>
              <a:defRPr/>
            </a:pPr>
            <a:r>
              <a:rPr lang="en-US" sz="510" dirty="0"/>
              <a:t>R 136</a:t>
            </a:r>
          </a:p>
          <a:p>
            <a:pPr marL="131138" defTabSz="794759" fontAlgn="auto">
              <a:spcBef>
                <a:spcPts val="0"/>
              </a:spcBef>
              <a:spcAft>
                <a:spcPts val="0"/>
              </a:spcAft>
              <a:defRPr/>
            </a:pPr>
            <a:r>
              <a:rPr lang="en-US" sz="510" dirty="0"/>
              <a:t>G 213</a:t>
            </a:r>
          </a:p>
          <a:p>
            <a:pPr marL="131138" defTabSz="794759" fontAlgn="auto">
              <a:spcBef>
                <a:spcPts val="0"/>
              </a:spcBef>
              <a:spcAft>
                <a:spcPts val="0"/>
              </a:spcAft>
              <a:defRPr/>
            </a:pPr>
            <a:r>
              <a:rPr lang="en-US" sz="510" dirty="0"/>
              <a:t>B 237</a:t>
            </a:r>
          </a:p>
        </p:txBody>
      </p:sp>
      <p:sp>
        <p:nvSpPr>
          <p:cNvPr id="17" name="Rectangle 16"/>
          <p:cNvSpPr/>
          <p:nvPr/>
        </p:nvSpPr>
        <p:spPr>
          <a:xfrm>
            <a:off x="10469715" y="2517166"/>
            <a:ext cx="454994" cy="634688"/>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Bright</a:t>
            </a:r>
            <a:br>
              <a:rPr lang="en-US" sz="510" b="1" dirty="0"/>
            </a:br>
            <a:r>
              <a:rPr lang="en-US" sz="510" b="1" dirty="0"/>
              <a:t>Purple</a:t>
            </a:r>
          </a:p>
          <a:p>
            <a:pPr marL="131138" defTabSz="794759" fontAlgn="auto">
              <a:spcBef>
                <a:spcPts val="0"/>
              </a:spcBef>
              <a:spcAft>
                <a:spcPts val="0"/>
              </a:spcAft>
              <a:defRPr/>
            </a:pPr>
            <a:r>
              <a:rPr lang="en-US" sz="510" dirty="0"/>
              <a:t>R 109</a:t>
            </a:r>
          </a:p>
          <a:p>
            <a:pPr marL="131138" defTabSz="794759" fontAlgn="auto">
              <a:spcBef>
                <a:spcPts val="0"/>
              </a:spcBef>
              <a:spcAft>
                <a:spcPts val="0"/>
              </a:spcAft>
              <a:defRPr/>
            </a:pPr>
            <a:r>
              <a:rPr lang="en-US" sz="510" dirty="0"/>
              <a:t>G 100</a:t>
            </a:r>
          </a:p>
          <a:p>
            <a:pPr marL="131138" defTabSz="794759" fontAlgn="auto">
              <a:spcBef>
                <a:spcPts val="0"/>
              </a:spcBef>
              <a:spcAft>
                <a:spcPts val="0"/>
              </a:spcAft>
              <a:defRPr/>
            </a:pPr>
            <a:r>
              <a:rPr lang="en-US" sz="510" dirty="0"/>
              <a:t>B 204</a:t>
            </a:r>
          </a:p>
        </p:txBody>
      </p:sp>
      <p:sp>
        <p:nvSpPr>
          <p:cNvPr id="18" name="Rectangle 17"/>
          <p:cNvSpPr/>
          <p:nvPr/>
        </p:nvSpPr>
        <p:spPr>
          <a:xfrm>
            <a:off x="10924710" y="2517166"/>
            <a:ext cx="456613" cy="634688"/>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Orange</a:t>
            </a:r>
          </a:p>
          <a:p>
            <a:pPr marL="131138" defTabSz="794759" fontAlgn="auto">
              <a:spcBef>
                <a:spcPts val="0"/>
              </a:spcBef>
              <a:spcAft>
                <a:spcPts val="0"/>
              </a:spcAft>
              <a:defRPr/>
            </a:pPr>
            <a:r>
              <a:rPr lang="en-US" sz="510" dirty="0"/>
              <a:t>R 255</a:t>
            </a:r>
          </a:p>
          <a:p>
            <a:pPr marL="131138" defTabSz="794759" fontAlgn="auto">
              <a:spcBef>
                <a:spcPts val="0"/>
              </a:spcBef>
              <a:spcAft>
                <a:spcPts val="0"/>
              </a:spcAft>
              <a:defRPr/>
            </a:pPr>
            <a:r>
              <a:rPr lang="en-US" sz="510" dirty="0"/>
              <a:t>G 99</a:t>
            </a:r>
          </a:p>
          <a:p>
            <a:pPr marL="131138" defTabSz="794759" fontAlgn="auto">
              <a:spcBef>
                <a:spcPts val="0"/>
              </a:spcBef>
              <a:spcAft>
                <a:spcPts val="0"/>
              </a:spcAft>
              <a:defRPr/>
            </a:pPr>
            <a:r>
              <a:rPr lang="en-US" sz="510" dirty="0"/>
              <a:t>B 39</a:t>
            </a:r>
          </a:p>
        </p:txBody>
      </p:sp>
      <p:sp>
        <p:nvSpPr>
          <p:cNvPr id="19" name="Rectangle 18"/>
          <p:cNvSpPr/>
          <p:nvPr/>
        </p:nvSpPr>
        <p:spPr>
          <a:xfrm>
            <a:off x="11381324" y="2517166"/>
            <a:ext cx="454993" cy="634688"/>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Bright</a:t>
            </a:r>
            <a:br>
              <a:rPr lang="en-US" sz="510" b="1" dirty="0"/>
            </a:br>
            <a:r>
              <a:rPr lang="en-US" sz="510" b="1" dirty="0"/>
              <a:t>Green</a:t>
            </a:r>
          </a:p>
          <a:p>
            <a:pPr marL="131138" defTabSz="794759" fontAlgn="auto">
              <a:spcBef>
                <a:spcPts val="0"/>
              </a:spcBef>
              <a:spcAft>
                <a:spcPts val="0"/>
              </a:spcAft>
              <a:defRPr/>
            </a:pPr>
            <a:r>
              <a:rPr lang="en-US" sz="510" dirty="0"/>
              <a:t>R 200</a:t>
            </a:r>
          </a:p>
          <a:p>
            <a:pPr marL="131138" defTabSz="794759" fontAlgn="auto">
              <a:spcBef>
                <a:spcPts val="0"/>
              </a:spcBef>
              <a:spcAft>
                <a:spcPts val="0"/>
              </a:spcAft>
              <a:defRPr/>
            </a:pPr>
            <a:r>
              <a:rPr lang="en-US" sz="510" dirty="0"/>
              <a:t>G 255</a:t>
            </a:r>
          </a:p>
          <a:p>
            <a:pPr marL="131138" defTabSz="794759" fontAlgn="auto">
              <a:spcBef>
                <a:spcPts val="0"/>
              </a:spcBef>
              <a:spcAft>
                <a:spcPts val="0"/>
              </a:spcAft>
              <a:defRPr/>
            </a:pPr>
            <a:r>
              <a:rPr lang="en-US" sz="510" dirty="0"/>
              <a:t>B 22</a:t>
            </a:r>
          </a:p>
        </p:txBody>
      </p:sp>
      <p:sp>
        <p:nvSpPr>
          <p:cNvPr id="20" name="Rectangle 19"/>
          <p:cNvSpPr/>
          <p:nvPr/>
        </p:nvSpPr>
        <p:spPr>
          <a:xfrm>
            <a:off x="10469715" y="3151854"/>
            <a:ext cx="454994" cy="632530"/>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Purple</a:t>
            </a:r>
          </a:p>
          <a:p>
            <a:pPr marL="131138" defTabSz="794759" fontAlgn="auto">
              <a:spcBef>
                <a:spcPts val="0"/>
              </a:spcBef>
              <a:spcAft>
                <a:spcPts val="0"/>
              </a:spcAft>
              <a:defRPr/>
            </a:pPr>
            <a:r>
              <a:rPr lang="en-US" sz="510" dirty="0"/>
              <a:t>R 126</a:t>
            </a:r>
          </a:p>
          <a:p>
            <a:pPr marL="131138" defTabSz="794759" fontAlgn="auto">
              <a:spcBef>
                <a:spcPts val="0"/>
              </a:spcBef>
              <a:spcAft>
                <a:spcPts val="0"/>
              </a:spcAft>
              <a:defRPr/>
            </a:pPr>
            <a:r>
              <a:rPr lang="en-US" sz="510" dirty="0"/>
              <a:t>G 57</a:t>
            </a:r>
          </a:p>
          <a:p>
            <a:pPr marL="131138" defTabSz="794759" fontAlgn="auto">
              <a:spcBef>
                <a:spcPts val="0"/>
              </a:spcBef>
              <a:spcAft>
                <a:spcPts val="0"/>
              </a:spcAft>
              <a:defRPr/>
            </a:pPr>
            <a:r>
              <a:rPr lang="en-US" sz="510" dirty="0"/>
              <a:t>B 186</a:t>
            </a:r>
          </a:p>
        </p:txBody>
      </p:sp>
      <p:sp>
        <p:nvSpPr>
          <p:cNvPr id="21" name="Rectangle 20"/>
          <p:cNvSpPr/>
          <p:nvPr/>
        </p:nvSpPr>
        <p:spPr>
          <a:xfrm>
            <a:off x="11381324" y="3151854"/>
            <a:ext cx="454993" cy="632530"/>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Green</a:t>
            </a:r>
          </a:p>
          <a:p>
            <a:pPr marL="131138" defTabSz="794759" fontAlgn="auto">
              <a:spcBef>
                <a:spcPts val="0"/>
              </a:spcBef>
              <a:spcAft>
                <a:spcPts val="0"/>
              </a:spcAft>
              <a:defRPr/>
            </a:pPr>
            <a:r>
              <a:rPr lang="en-US" sz="510" dirty="0"/>
              <a:t>R 0</a:t>
            </a:r>
          </a:p>
          <a:p>
            <a:pPr marL="131138" defTabSz="794759" fontAlgn="auto">
              <a:spcBef>
                <a:spcPts val="0"/>
              </a:spcBef>
              <a:spcAft>
                <a:spcPts val="0"/>
              </a:spcAft>
              <a:defRPr/>
            </a:pPr>
            <a:r>
              <a:rPr lang="en-US" sz="510" dirty="0"/>
              <a:t>G 195</a:t>
            </a:r>
          </a:p>
          <a:p>
            <a:pPr marL="131138" defTabSz="794759" fontAlgn="auto">
              <a:spcBef>
                <a:spcPts val="0"/>
              </a:spcBef>
              <a:spcAft>
                <a:spcPts val="0"/>
              </a:spcAft>
              <a:defRPr/>
            </a:pPr>
            <a:r>
              <a:rPr lang="en-US" sz="510" dirty="0"/>
              <a:t>B 123</a:t>
            </a:r>
          </a:p>
        </p:txBody>
      </p:sp>
      <p:sp>
        <p:nvSpPr>
          <p:cNvPr id="22" name="Rectangle 21"/>
          <p:cNvSpPr/>
          <p:nvPr/>
        </p:nvSpPr>
        <p:spPr>
          <a:xfrm>
            <a:off x="11381324" y="5047284"/>
            <a:ext cx="454993" cy="634688"/>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Dark</a:t>
            </a:r>
            <a:br>
              <a:rPr lang="en-US" sz="510" b="1" dirty="0"/>
            </a:br>
            <a:r>
              <a:rPr lang="en-US" sz="510" b="1" dirty="0"/>
              <a:t>Green</a:t>
            </a:r>
          </a:p>
          <a:p>
            <a:pPr marL="131138" defTabSz="794759" fontAlgn="auto">
              <a:spcBef>
                <a:spcPts val="0"/>
              </a:spcBef>
              <a:spcAft>
                <a:spcPts val="0"/>
              </a:spcAft>
              <a:defRPr/>
            </a:pPr>
            <a:r>
              <a:rPr lang="en-US" sz="510" dirty="0"/>
              <a:t>R 21</a:t>
            </a:r>
          </a:p>
          <a:p>
            <a:pPr marL="131138" defTabSz="794759" fontAlgn="auto">
              <a:spcBef>
                <a:spcPts val="0"/>
              </a:spcBef>
              <a:spcAft>
                <a:spcPts val="0"/>
              </a:spcAft>
              <a:defRPr/>
            </a:pPr>
            <a:r>
              <a:rPr lang="en-US" sz="510" dirty="0"/>
              <a:t>G 99</a:t>
            </a:r>
          </a:p>
          <a:p>
            <a:pPr marL="131138" defTabSz="794759" fontAlgn="auto">
              <a:spcBef>
                <a:spcPts val="0"/>
              </a:spcBef>
              <a:spcAft>
                <a:spcPts val="0"/>
              </a:spcAft>
              <a:defRPr/>
            </a:pPr>
            <a:r>
              <a:rPr lang="en-US" sz="510" dirty="0"/>
              <a:t>B 107</a:t>
            </a:r>
          </a:p>
        </p:txBody>
      </p:sp>
      <p:sp>
        <p:nvSpPr>
          <p:cNvPr id="23" name="Rectangle 22"/>
          <p:cNvSpPr/>
          <p:nvPr/>
        </p:nvSpPr>
        <p:spPr>
          <a:xfrm>
            <a:off x="11381324" y="4416913"/>
            <a:ext cx="454993" cy="632530"/>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Aqua</a:t>
            </a:r>
          </a:p>
          <a:p>
            <a:pPr marL="131138" defTabSz="794759" fontAlgn="auto">
              <a:spcBef>
                <a:spcPts val="0"/>
              </a:spcBef>
              <a:spcAft>
                <a:spcPts val="0"/>
              </a:spcAft>
              <a:defRPr/>
            </a:pPr>
            <a:r>
              <a:rPr lang="en-US" sz="510" dirty="0"/>
              <a:t>R 15</a:t>
            </a:r>
          </a:p>
          <a:p>
            <a:pPr marL="131138" defTabSz="794759" fontAlgn="auto">
              <a:spcBef>
                <a:spcPts val="0"/>
              </a:spcBef>
              <a:spcAft>
                <a:spcPts val="0"/>
              </a:spcAft>
              <a:defRPr/>
            </a:pPr>
            <a:r>
              <a:rPr lang="en-US" sz="510" dirty="0"/>
              <a:t>G 153</a:t>
            </a:r>
          </a:p>
          <a:p>
            <a:pPr marL="131138" defTabSz="794759" fontAlgn="auto">
              <a:spcBef>
                <a:spcPts val="0"/>
              </a:spcBef>
              <a:spcAft>
                <a:spcPts val="0"/>
              </a:spcAft>
              <a:defRPr/>
            </a:pPr>
            <a:r>
              <a:rPr lang="en-US" sz="510" dirty="0"/>
              <a:t>B 156</a:t>
            </a:r>
          </a:p>
        </p:txBody>
      </p:sp>
      <p:sp>
        <p:nvSpPr>
          <p:cNvPr id="24" name="Rectangle 23"/>
          <p:cNvSpPr/>
          <p:nvPr/>
        </p:nvSpPr>
        <p:spPr>
          <a:xfrm>
            <a:off x="11381324" y="3784385"/>
            <a:ext cx="454993" cy="634688"/>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Bright</a:t>
            </a:r>
            <a:br>
              <a:rPr lang="en-US" sz="510" b="1" dirty="0"/>
            </a:br>
            <a:r>
              <a:rPr lang="en-US" sz="510" b="1" dirty="0"/>
              <a:t>Aqua</a:t>
            </a:r>
          </a:p>
          <a:p>
            <a:pPr marL="131138" defTabSz="794759" fontAlgn="auto">
              <a:spcBef>
                <a:spcPts val="0"/>
              </a:spcBef>
              <a:spcAft>
                <a:spcPts val="0"/>
              </a:spcAft>
              <a:defRPr/>
            </a:pPr>
            <a:r>
              <a:rPr lang="en-US" sz="510" dirty="0"/>
              <a:t>R 1</a:t>
            </a:r>
          </a:p>
          <a:p>
            <a:pPr marL="131138" defTabSz="794759" fontAlgn="auto">
              <a:spcBef>
                <a:spcPts val="0"/>
              </a:spcBef>
              <a:spcAft>
                <a:spcPts val="0"/>
              </a:spcAft>
              <a:defRPr/>
            </a:pPr>
            <a:r>
              <a:rPr lang="en-US" sz="510" dirty="0"/>
              <a:t>G 209</a:t>
            </a:r>
          </a:p>
          <a:p>
            <a:pPr marL="131138" defTabSz="794759" fontAlgn="auto">
              <a:spcBef>
                <a:spcPts val="0"/>
              </a:spcBef>
              <a:spcAft>
                <a:spcPts val="0"/>
              </a:spcAft>
              <a:defRPr/>
            </a:pPr>
            <a:r>
              <a:rPr lang="en-US" sz="510" dirty="0"/>
              <a:t>B 208</a:t>
            </a:r>
          </a:p>
        </p:txBody>
      </p:sp>
      <p:sp>
        <p:nvSpPr>
          <p:cNvPr id="25" name="Rectangle 24"/>
          <p:cNvSpPr/>
          <p:nvPr/>
        </p:nvSpPr>
        <p:spPr>
          <a:xfrm>
            <a:off x="10924710" y="3151854"/>
            <a:ext cx="456613" cy="632530"/>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Peach</a:t>
            </a:r>
          </a:p>
          <a:p>
            <a:pPr marL="131138" defTabSz="794759" fontAlgn="auto">
              <a:spcBef>
                <a:spcPts val="0"/>
              </a:spcBef>
              <a:spcAft>
                <a:spcPts val="0"/>
              </a:spcAft>
              <a:defRPr/>
            </a:pPr>
            <a:r>
              <a:rPr lang="en-US" sz="510" dirty="0"/>
              <a:t>R 255</a:t>
            </a:r>
          </a:p>
          <a:p>
            <a:pPr marL="131138" defTabSz="794759" fontAlgn="auto">
              <a:spcBef>
                <a:spcPts val="0"/>
              </a:spcBef>
              <a:spcAft>
                <a:spcPts val="0"/>
              </a:spcAft>
              <a:defRPr/>
            </a:pPr>
            <a:r>
              <a:rPr lang="en-US" sz="510" dirty="0"/>
              <a:t>G 126</a:t>
            </a:r>
          </a:p>
          <a:p>
            <a:pPr marL="131138" defTabSz="794759" fontAlgn="auto">
              <a:spcBef>
                <a:spcPts val="0"/>
              </a:spcBef>
              <a:spcAft>
                <a:spcPts val="0"/>
              </a:spcAft>
              <a:defRPr/>
            </a:pPr>
            <a:r>
              <a:rPr lang="en-US" sz="510" dirty="0"/>
              <a:t>B 131</a:t>
            </a:r>
          </a:p>
        </p:txBody>
      </p:sp>
      <p:sp>
        <p:nvSpPr>
          <p:cNvPr id="26" name="Rectangle 25"/>
          <p:cNvSpPr/>
          <p:nvPr/>
        </p:nvSpPr>
        <p:spPr>
          <a:xfrm>
            <a:off x="10924710" y="3784385"/>
            <a:ext cx="456613" cy="634688"/>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Light</a:t>
            </a:r>
            <a:br>
              <a:rPr lang="en-US" sz="510" b="1" dirty="0"/>
            </a:br>
            <a:r>
              <a:rPr lang="en-US" sz="510" b="1" dirty="0"/>
              <a:t>Claret</a:t>
            </a:r>
          </a:p>
          <a:p>
            <a:pPr marL="131138" defTabSz="794759" fontAlgn="auto">
              <a:spcBef>
                <a:spcPts val="0"/>
              </a:spcBef>
              <a:spcAft>
                <a:spcPts val="0"/>
              </a:spcAft>
              <a:defRPr/>
            </a:pPr>
            <a:r>
              <a:rPr lang="en-US" sz="510" dirty="0"/>
              <a:t>R 203</a:t>
            </a:r>
          </a:p>
          <a:p>
            <a:pPr marL="131138" defTabSz="794759" fontAlgn="auto">
              <a:spcBef>
                <a:spcPts val="0"/>
              </a:spcBef>
              <a:spcAft>
                <a:spcPts val="0"/>
              </a:spcAft>
              <a:defRPr/>
            </a:pPr>
            <a:r>
              <a:rPr lang="en-US" sz="510" dirty="0"/>
              <a:t>G 41</a:t>
            </a:r>
          </a:p>
          <a:p>
            <a:pPr marL="131138" defTabSz="794759" fontAlgn="auto">
              <a:spcBef>
                <a:spcPts val="0"/>
              </a:spcBef>
              <a:spcAft>
                <a:spcPts val="0"/>
              </a:spcAft>
              <a:defRPr/>
            </a:pPr>
            <a:r>
              <a:rPr lang="en-US" sz="510" dirty="0"/>
              <a:t>B 128</a:t>
            </a:r>
          </a:p>
        </p:txBody>
      </p:sp>
      <p:sp>
        <p:nvSpPr>
          <p:cNvPr id="27" name="Rectangle 26"/>
          <p:cNvSpPr/>
          <p:nvPr/>
        </p:nvSpPr>
        <p:spPr>
          <a:xfrm>
            <a:off x="10924710" y="4416913"/>
            <a:ext cx="456613" cy="632530"/>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Claret</a:t>
            </a:r>
          </a:p>
          <a:p>
            <a:pPr marL="131138" defTabSz="794759" fontAlgn="auto">
              <a:spcBef>
                <a:spcPts val="0"/>
              </a:spcBef>
              <a:spcAft>
                <a:spcPts val="0"/>
              </a:spcAft>
              <a:defRPr/>
            </a:pPr>
            <a:r>
              <a:rPr lang="en-US" sz="510" dirty="0"/>
              <a:t>R 134</a:t>
            </a:r>
          </a:p>
          <a:p>
            <a:pPr marL="131138" defTabSz="794759" fontAlgn="auto">
              <a:spcBef>
                <a:spcPts val="0"/>
              </a:spcBef>
              <a:spcAft>
                <a:spcPts val="0"/>
              </a:spcAft>
              <a:defRPr/>
            </a:pPr>
            <a:r>
              <a:rPr lang="en-US" sz="510" dirty="0"/>
              <a:t>G 8</a:t>
            </a:r>
          </a:p>
          <a:p>
            <a:pPr marL="131138" defTabSz="794759" fontAlgn="auto">
              <a:spcBef>
                <a:spcPts val="0"/>
              </a:spcBef>
              <a:spcAft>
                <a:spcPts val="0"/>
              </a:spcAft>
              <a:defRPr/>
            </a:pPr>
            <a:r>
              <a:rPr lang="en-US" sz="510" dirty="0"/>
              <a:t>B 100</a:t>
            </a:r>
          </a:p>
        </p:txBody>
      </p:sp>
      <p:sp>
        <p:nvSpPr>
          <p:cNvPr id="28" name="Rectangle 27"/>
          <p:cNvSpPr/>
          <p:nvPr/>
        </p:nvSpPr>
        <p:spPr>
          <a:xfrm>
            <a:off x="9559727" y="1449300"/>
            <a:ext cx="472517" cy="128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94759" fontAlgn="auto">
              <a:spcBef>
                <a:spcPts val="0"/>
              </a:spcBef>
              <a:spcAft>
                <a:spcPts val="0"/>
              </a:spcAft>
              <a:defRPr/>
            </a:pPr>
            <a:r>
              <a:rPr lang="en-US" sz="816" b="1" dirty="0">
                <a:solidFill>
                  <a:schemeClr val="tx2"/>
                </a:solidFill>
              </a:rPr>
              <a:t>Primary</a:t>
            </a:r>
          </a:p>
        </p:txBody>
      </p:sp>
      <p:sp>
        <p:nvSpPr>
          <p:cNvPr id="29" name="Rectangle 28"/>
          <p:cNvSpPr/>
          <p:nvPr/>
        </p:nvSpPr>
        <p:spPr>
          <a:xfrm>
            <a:off x="9559729" y="2345203"/>
            <a:ext cx="704689" cy="128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94759" fontAlgn="auto">
              <a:spcBef>
                <a:spcPts val="0"/>
              </a:spcBef>
              <a:spcAft>
                <a:spcPts val="0"/>
              </a:spcAft>
              <a:defRPr/>
            </a:pPr>
            <a:r>
              <a:rPr lang="en-US" sz="816" b="1" dirty="0">
                <a:solidFill>
                  <a:schemeClr val="tx2"/>
                </a:solidFill>
              </a:rPr>
              <a:t>Infographic</a:t>
            </a:r>
          </a:p>
        </p:txBody>
      </p:sp>
      <p:sp>
        <p:nvSpPr>
          <p:cNvPr id="30" name="Rectangle 29"/>
          <p:cNvSpPr/>
          <p:nvPr/>
        </p:nvSpPr>
        <p:spPr>
          <a:xfrm>
            <a:off x="10469715" y="1449300"/>
            <a:ext cx="626209" cy="128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defTabSz="794759" fontAlgn="auto">
              <a:spcBef>
                <a:spcPts val="0"/>
              </a:spcBef>
              <a:spcAft>
                <a:spcPts val="0"/>
              </a:spcAft>
              <a:defRPr/>
            </a:pPr>
            <a:r>
              <a:rPr lang="en-US" sz="816" b="1" dirty="0">
                <a:solidFill>
                  <a:schemeClr val="tx2"/>
                </a:solidFill>
              </a:rPr>
              <a:t>Secondary</a:t>
            </a:r>
          </a:p>
        </p:txBody>
      </p:sp>
      <p:sp>
        <p:nvSpPr>
          <p:cNvPr id="31" name="Rectangle 30"/>
          <p:cNvSpPr/>
          <p:nvPr/>
        </p:nvSpPr>
        <p:spPr>
          <a:xfrm>
            <a:off x="10469715" y="3784385"/>
            <a:ext cx="454994" cy="634688"/>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794759" fontAlgn="auto">
              <a:spcBef>
                <a:spcPts val="0"/>
              </a:spcBef>
              <a:spcAft>
                <a:spcPts val="306"/>
              </a:spcAft>
              <a:defRPr/>
            </a:pPr>
            <a:r>
              <a:rPr lang="en-US" sz="510" b="1" dirty="0"/>
              <a:t>Dark</a:t>
            </a:r>
            <a:br>
              <a:rPr lang="en-US" sz="510" b="1" dirty="0"/>
            </a:br>
            <a:r>
              <a:rPr lang="en-US" sz="510" b="1" dirty="0"/>
              <a:t>Purple</a:t>
            </a:r>
          </a:p>
          <a:p>
            <a:pPr marL="131138" defTabSz="794759" fontAlgn="auto">
              <a:spcBef>
                <a:spcPts val="0"/>
              </a:spcBef>
              <a:spcAft>
                <a:spcPts val="0"/>
              </a:spcAft>
              <a:defRPr/>
            </a:pPr>
            <a:r>
              <a:rPr lang="en-US" sz="510" dirty="0"/>
              <a:t>R 71</a:t>
            </a:r>
          </a:p>
          <a:p>
            <a:pPr marL="131138" defTabSz="794759" fontAlgn="auto">
              <a:spcBef>
                <a:spcPts val="0"/>
              </a:spcBef>
              <a:spcAft>
                <a:spcPts val="0"/>
              </a:spcAft>
              <a:defRPr/>
            </a:pPr>
            <a:r>
              <a:rPr lang="en-US" sz="510" dirty="0"/>
              <a:t>G 1</a:t>
            </a:r>
          </a:p>
          <a:p>
            <a:pPr marL="131138" defTabSz="794759" fontAlgn="auto">
              <a:spcBef>
                <a:spcPts val="0"/>
              </a:spcBef>
              <a:spcAft>
                <a:spcPts val="0"/>
              </a:spcAft>
              <a:defRPr/>
            </a:pPr>
            <a:r>
              <a:rPr lang="en-US" sz="510" dirty="0"/>
              <a:t>B 167</a:t>
            </a:r>
          </a:p>
        </p:txBody>
      </p:sp>
    </p:spTree>
    <p:extLst>
      <p:ext uri="{BB962C8B-B14F-4D97-AF65-F5344CB8AC3E}">
        <p14:creationId xmlns:p14="http://schemas.microsoft.com/office/powerpoint/2010/main" val="4285486142"/>
      </p:ext>
    </p:extLst>
  </p:cSld>
  <p:clrMap bg1="lt1" tx1="dk1" bg2="lt2" tx2="dk2" accent1="accent1" accent2="accent2" accent3="accent3" accent4="accent4" accent5="accent5" accent6="accent6" hlink="hlink" folHlink="folHlink"/>
  <p:sldLayoutIdLst>
    <p:sldLayoutId id="2147484436" r:id="rId1"/>
    <p:sldLayoutId id="2147484437" r:id="rId2"/>
    <p:sldLayoutId id="2147484438" r:id="rId3"/>
    <p:sldLayoutId id="2147484439" r:id="rId4"/>
    <p:sldLayoutId id="2147484440" r:id="rId5"/>
    <p:sldLayoutId id="2147484441" r:id="rId6"/>
    <p:sldLayoutId id="2147484442" r:id="rId7"/>
    <p:sldLayoutId id="2147484443" r:id="rId8"/>
    <p:sldLayoutId id="2147484444" r:id="rId9"/>
    <p:sldLayoutId id="2147484445" r:id="rId10"/>
    <p:sldLayoutId id="2147484446" r:id="rId11"/>
    <p:sldLayoutId id="2147484447" r:id="rId12"/>
    <p:sldLayoutId id="2147484448" r:id="rId13"/>
    <p:sldLayoutId id="2147484449" r:id="rId14"/>
    <p:sldLayoutId id="2147484450" r:id="rId15"/>
    <p:sldLayoutId id="2147484451" r:id="rId16"/>
    <p:sldLayoutId id="2147484452" r:id="rId17"/>
    <p:sldLayoutId id="2147484453" r:id="rId18"/>
  </p:sldLayoutIdLst>
  <p:txStyles>
    <p:titleStyle>
      <a:lvl1pPr algn="l" defTabSz="697829" rtl="0" eaLnBrk="0" fontAlgn="base" hangingPunct="0">
        <a:lnSpc>
          <a:spcPct val="90000"/>
        </a:lnSpc>
        <a:spcBef>
          <a:spcPct val="0"/>
        </a:spcBef>
        <a:spcAft>
          <a:spcPct val="0"/>
        </a:spcAft>
        <a:defRPr sz="2040" kern="1200">
          <a:solidFill>
            <a:schemeClr val="tx2"/>
          </a:solidFill>
          <a:latin typeface="+mj-lt"/>
          <a:ea typeface="+mj-ea"/>
          <a:cs typeface="+mj-cs"/>
        </a:defRPr>
      </a:lvl1pPr>
      <a:lvl2pPr algn="l" defTabSz="697829" rtl="0" eaLnBrk="0" fontAlgn="base" hangingPunct="0">
        <a:lnSpc>
          <a:spcPct val="90000"/>
        </a:lnSpc>
        <a:spcBef>
          <a:spcPct val="0"/>
        </a:spcBef>
        <a:spcAft>
          <a:spcPct val="0"/>
        </a:spcAft>
        <a:defRPr sz="2040">
          <a:solidFill>
            <a:schemeClr val="tx2"/>
          </a:solidFill>
          <a:latin typeface="Verdana" pitchFamily="34" charset="0"/>
        </a:defRPr>
      </a:lvl2pPr>
      <a:lvl3pPr algn="l" defTabSz="697829" rtl="0" eaLnBrk="0" fontAlgn="base" hangingPunct="0">
        <a:lnSpc>
          <a:spcPct val="90000"/>
        </a:lnSpc>
        <a:spcBef>
          <a:spcPct val="0"/>
        </a:spcBef>
        <a:spcAft>
          <a:spcPct val="0"/>
        </a:spcAft>
        <a:defRPr sz="2040">
          <a:solidFill>
            <a:schemeClr val="tx2"/>
          </a:solidFill>
          <a:latin typeface="Verdana" pitchFamily="34" charset="0"/>
        </a:defRPr>
      </a:lvl3pPr>
      <a:lvl4pPr algn="l" defTabSz="697829" rtl="0" eaLnBrk="0" fontAlgn="base" hangingPunct="0">
        <a:lnSpc>
          <a:spcPct val="90000"/>
        </a:lnSpc>
        <a:spcBef>
          <a:spcPct val="0"/>
        </a:spcBef>
        <a:spcAft>
          <a:spcPct val="0"/>
        </a:spcAft>
        <a:defRPr sz="2040">
          <a:solidFill>
            <a:schemeClr val="tx2"/>
          </a:solidFill>
          <a:latin typeface="Verdana" pitchFamily="34" charset="0"/>
        </a:defRPr>
      </a:lvl4pPr>
      <a:lvl5pPr algn="l" defTabSz="697829" rtl="0" eaLnBrk="0" fontAlgn="base" hangingPunct="0">
        <a:lnSpc>
          <a:spcPct val="90000"/>
        </a:lnSpc>
        <a:spcBef>
          <a:spcPct val="0"/>
        </a:spcBef>
        <a:spcAft>
          <a:spcPct val="0"/>
        </a:spcAft>
        <a:defRPr sz="2040">
          <a:solidFill>
            <a:schemeClr val="tx2"/>
          </a:solidFill>
          <a:latin typeface="Verdana" pitchFamily="34" charset="0"/>
        </a:defRPr>
      </a:lvl5pPr>
      <a:lvl6pPr marL="466298" algn="l" defTabSz="697829" rtl="0" fontAlgn="base">
        <a:lnSpc>
          <a:spcPct val="90000"/>
        </a:lnSpc>
        <a:spcBef>
          <a:spcPct val="0"/>
        </a:spcBef>
        <a:spcAft>
          <a:spcPct val="0"/>
        </a:spcAft>
        <a:defRPr sz="2040">
          <a:solidFill>
            <a:schemeClr val="tx2"/>
          </a:solidFill>
          <a:latin typeface="Verdana" pitchFamily="34" charset="0"/>
        </a:defRPr>
      </a:lvl6pPr>
      <a:lvl7pPr marL="932597" algn="l" defTabSz="697829" rtl="0" fontAlgn="base">
        <a:lnSpc>
          <a:spcPct val="90000"/>
        </a:lnSpc>
        <a:spcBef>
          <a:spcPct val="0"/>
        </a:spcBef>
        <a:spcAft>
          <a:spcPct val="0"/>
        </a:spcAft>
        <a:defRPr sz="2040">
          <a:solidFill>
            <a:schemeClr val="tx2"/>
          </a:solidFill>
          <a:latin typeface="Verdana" pitchFamily="34" charset="0"/>
        </a:defRPr>
      </a:lvl7pPr>
      <a:lvl8pPr marL="1398895" algn="l" defTabSz="697829" rtl="0" fontAlgn="base">
        <a:lnSpc>
          <a:spcPct val="90000"/>
        </a:lnSpc>
        <a:spcBef>
          <a:spcPct val="0"/>
        </a:spcBef>
        <a:spcAft>
          <a:spcPct val="0"/>
        </a:spcAft>
        <a:defRPr sz="2040">
          <a:solidFill>
            <a:schemeClr val="tx2"/>
          </a:solidFill>
          <a:latin typeface="Verdana" pitchFamily="34" charset="0"/>
        </a:defRPr>
      </a:lvl8pPr>
      <a:lvl9pPr marL="1865193" algn="l" defTabSz="697829" rtl="0" fontAlgn="base">
        <a:lnSpc>
          <a:spcPct val="90000"/>
        </a:lnSpc>
        <a:spcBef>
          <a:spcPct val="0"/>
        </a:spcBef>
        <a:spcAft>
          <a:spcPct val="0"/>
        </a:spcAft>
        <a:defRPr sz="2040">
          <a:solidFill>
            <a:schemeClr val="tx2"/>
          </a:solidFill>
          <a:latin typeface="Verdana" pitchFamily="34" charset="0"/>
        </a:defRPr>
      </a:lvl9pPr>
    </p:titleStyle>
    <p:bodyStyle>
      <a:lvl1pPr algn="l" defTabSz="697829" rtl="0" eaLnBrk="0" fontAlgn="base" hangingPunct="0">
        <a:lnSpc>
          <a:spcPts val="1683"/>
        </a:lnSpc>
        <a:spcBef>
          <a:spcPct val="0"/>
        </a:spcBef>
        <a:spcAft>
          <a:spcPts val="459"/>
        </a:spcAft>
        <a:buFont typeface="Arial" pitchFamily="34" charset="0"/>
        <a:defRPr sz="1428" kern="1200">
          <a:solidFill>
            <a:schemeClr val="tx1"/>
          </a:solidFill>
          <a:latin typeface="+mn-lt"/>
          <a:ea typeface="+mn-ea"/>
          <a:cs typeface="+mn-cs"/>
        </a:defRPr>
      </a:lvl1pPr>
      <a:lvl2pPr marL="176481" indent="-173243" algn="l" defTabSz="697829" rtl="0" eaLnBrk="0" fontAlgn="base" hangingPunct="0">
        <a:lnSpc>
          <a:spcPts val="1377"/>
        </a:lnSpc>
        <a:spcBef>
          <a:spcPct val="0"/>
        </a:spcBef>
        <a:spcAft>
          <a:spcPts val="459"/>
        </a:spcAft>
        <a:buClr>
          <a:schemeClr val="accent1"/>
        </a:buClr>
        <a:buFont typeface="Wingdings" pitchFamily="2" charset="2"/>
        <a:buChar char="§"/>
        <a:defRPr sz="1224" kern="1200">
          <a:solidFill>
            <a:schemeClr val="tx1"/>
          </a:solidFill>
          <a:latin typeface="+mn-lt"/>
          <a:ea typeface="+mn-ea"/>
          <a:cs typeface="+mn-cs"/>
        </a:defRPr>
      </a:lvl2pPr>
      <a:lvl3pPr marL="352962" indent="-176481" algn="l" defTabSz="697829" rtl="0" eaLnBrk="0" fontAlgn="base" hangingPunct="0">
        <a:lnSpc>
          <a:spcPts val="1224"/>
        </a:lnSpc>
        <a:spcBef>
          <a:spcPct val="0"/>
        </a:spcBef>
        <a:spcAft>
          <a:spcPts val="459"/>
        </a:spcAft>
        <a:buClr>
          <a:schemeClr val="accent1"/>
        </a:buClr>
        <a:buFont typeface="Arial" pitchFamily="34" charset="0"/>
        <a:buChar char="•"/>
        <a:defRPr sz="1122" kern="1200">
          <a:solidFill>
            <a:schemeClr val="tx1"/>
          </a:solidFill>
          <a:latin typeface="+mn-lt"/>
          <a:ea typeface="+mn-ea"/>
          <a:cs typeface="+mn-cs"/>
        </a:defRPr>
      </a:lvl3pPr>
      <a:lvl4pPr marL="521347" indent="-166767" algn="l" defTabSz="697829" rtl="0" eaLnBrk="0" fontAlgn="base" hangingPunct="0">
        <a:lnSpc>
          <a:spcPts val="1071"/>
        </a:lnSpc>
        <a:spcBef>
          <a:spcPct val="0"/>
        </a:spcBef>
        <a:spcAft>
          <a:spcPts val="459"/>
        </a:spcAft>
        <a:buClr>
          <a:schemeClr val="accent1"/>
        </a:buClr>
        <a:buFont typeface="Arial" pitchFamily="34" charset="0"/>
        <a:buChar char="‒"/>
        <a:defRPr sz="918" kern="1200">
          <a:solidFill>
            <a:schemeClr val="tx1"/>
          </a:solidFill>
          <a:latin typeface="+mn-lt"/>
          <a:ea typeface="+mn-ea"/>
          <a:cs typeface="+mn-cs"/>
        </a:defRPr>
      </a:lvl4pPr>
      <a:lvl5pPr marL="1572138" indent="-173243" algn="l" defTabSz="697829" rtl="0" eaLnBrk="0" fontAlgn="base" hangingPunct="0">
        <a:lnSpc>
          <a:spcPct val="90000"/>
        </a:lnSpc>
        <a:spcBef>
          <a:spcPts val="382"/>
        </a:spcBef>
        <a:spcAft>
          <a:spcPct val="0"/>
        </a:spcAft>
        <a:buFont typeface="Arial" pitchFamily="34" charset="0"/>
        <a:buChar char="•"/>
        <a:defRPr sz="1428" kern="1200">
          <a:solidFill>
            <a:schemeClr val="tx1"/>
          </a:solidFill>
          <a:latin typeface="+mn-lt"/>
          <a:ea typeface="+mn-ea"/>
          <a:cs typeface="+mn-cs"/>
        </a:defRPr>
      </a:lvl5pPr>
      <a:lvl6pPr marL="1923337" indent="-174850" algn="l" defTabSz="699395" rtl="0" eaLnBrk="1" latinLnBrk="0" hangingPunct="1">
        <a:lnSpc>
          <a:spcPct val="90000"/>
        </a:lnSpc>
        <a:spcBef>
          <a:spcPts val="382"/>
        </a:spcBef>
        <a:buFont typeface="Arial" panose="020B0604020202020204" pitchFamily="34" charset="0"/>
        <a:buChar char="•"/>
        <a:defRPr sz="1428" kern="1200">
          <a:solidFill>
            <a:schemeClr val="tx1"/>
          </a:solidFill>
          <a:latin typeface="+mn-lt"/>
          <a:ea typeface="+mn-ea"/>
          <a:cs typeface="+mn-cs"/>
        </a:defRPr>
      </a:lvl6pPr>
      <a:lvl7pPr marL="2273035" indent="-174850" algn="l" defTabSz="699395" rtl="0" eaLnBrk="1" latinLnBrk="0" hangingPunct="1">
        <a:lnSpc>
          <a:spcPct val="90000"/>
        </a:lnSpc>
        <a:spcBef>
          <a:spcPts val="382"/>
        </a:spcBef>
        <a:buFont typeface="Arial" panose="020B0604020202020204" pitchFamily="34" charset="0"/>
        <a:buChar char="•"/>
        <a:defRPr sz="1428" kern="1200">
          <a:solidFill>
            <a:schemeClr val="tx1"/>
          </a:solidFill>
          <a:latin typeface="+mn-lt"/>
          <a:ea typeface="+mn-ea"/>
          <a:cs typeface="+mn-cs"/>
        </a:defRPr>
      </a:lvl7pPr>
      <a:lvl8pPr marL="2622732" indent="-174850" algn="l" defTabSz="699395" rtl="0" eaLnBrk="1" latinLnBrk="0" hangingPunct="1">
        <a:lnSpc>
          <a:spcPct val="90000"/>
        </a:lnSpc>
        <a:spcBef>
          <a:spcPts val="382"/>
        </a:spcBef>
        <a:buFont typeface="Arial" panose="020B0604020202020204" pitchFamily="34" charset="0"/>
        <a:buChar char="•"/>
        <a:defRPr sz="1428" kern="1200">
          <a:solidFill>
            <a:schemeClr val="tx1"/>
          </a:solidFill>
          <a:latin typeface="+mn-lt"/>
          <a:ea typeface="+mn-ea"/>
          <a:cs typeface="+mn-cs"/>
        </a:defRPr>
      </a:lvl8pPr>
      <a:lvl9pPr marL="2972430" indent="-174850" algn="l" defTabSz="699395" rtl="0" eaLnBrk="1" latinLnBrk="0" hangingPunct="1">
        <a:lnSpc>
          <a:spcPct val="90000"/>
        </a:lnSpc>
        <a:spcBef>
          <a:spcPts val="382"/>
        </a:spcBef>
        <a:buFont typeface="Arial" panose="020B0604020202020204" pitchFamily="34" charset="0"/>
        <a:buChar char="•"/>
        <a:defRPr sz="1428" kern="1200">
          <a:solidFill>
            <a:schemeClr val="tx1"/>
          </a:solidFill>
          <a:latin typeface="+mn-lt"/>
          <a:ea typeface="+mn-ea"/>
          <a:cs typeface="+mn-cs"/>
        </a:defRPr>
      </a:lvl9pPr>
    </p:bodyStyle>
    <p:otherStyle>
      <a:defPPr>
        <a:defRPr lang="pt-PT"/>
      </a:defPPr>
      <a:lvl1pPr marL="0" algn="l" defTabSz="699395" rtl="0" eaLnBrk="1" latinLnBrk="0" hangingPunct="1">
        <a:defRPr sz="1428" kern="1200">
          <a:solidFill>
            <a:schemeClr val="tx1"/>
          </a:solidFill>
          <a:latin typeface="+mn-lt"/>
          <a:ea typeface="+mn-ea"/>
          <a:cs typeface="+mn-cs"/>
        </a:defRPr>
      </a:lvl1pPr>
      <a:lvl2pPr marL="349698" algn="l" defTabSz="699395" rtl="0" eaLnBrk="1" latinLnBrk="0" hangingPunct="1">
        <a:defRPr sz="1428" kern="1200">
          <a:solidFill>
            <a:schemeClr val="tx1"/>
          </a:solidFill>
          <a:latin typeface="+mn-lt"/>
          <a:ea typeface="+mn-ea"/>
          <a:cs typeface="+mn-cs"/>
        </a:defRPr>
      </a:lvl2pPr>
      <a:lvl3pPr marL="699395" algn="l" defTabSz="699395" rtl="0" eaLnBrk="1" latinLnBrk="0" hangingPunct="1">
        <a:defRPr sz="1428" kern="1200">
          <a:solidFill>
            <a:schemeClr val="tx1"/>
          </a:solidFill>
          <a:latin typeface="+mn-lt"/>
          <a:ea typeface="+mn-ea"/>
          <a:cs typeface="+mn-cs"/>
        </a:defRPr>
      </a:lvl3pPr>
      <a:lvl4pPr marL="1049094" algn="l" defTabSz="699395" rtl="0" eaLnBrk="1" latinLnBrk="0" hangingPunct="1">
        <a:defRPr sz="1428" kern="1200">
          <a:solidFill>
            <a:schemeClr val="tx1"/>
          </a:solidFill>
          <a:latin typeface="+mn-lt"/>
          <a:ea typeface="+mn-ea"/>
          <a:cs typeface="+mn-cs"/>
        </a:defRPr>
      </a:lvl4pPr>
      <a:lvl5pPr marL="1398791" algn="l" defTabSz="699395" rtl="0" eaLnBrk="1" latinLnBrk="0" hangingPunct="1">
        <a:defRPr sz="1428" kern="1200">
          <a:solidFill>
            <a:schemeClr val="tx1"/>
          </a:solidFill>
          <a:latin typeface="+mn-lt"/>
          <a:ea typeface="+mn-ea"/>
          <a:cs typeface="+mn-cs"/>
        </a:defRPr>
      </a:lvl5pPr>
      <a:lvl6pPr marL="1748489" algn="l" defTabSz="699395" rtl="0" eaLnBrk="1" latinLnBrk="0" hangingPunct="1">
        <a:defRPr sz="1428" kern="1200">
          <a:solidFill>
            <a:schemeClr val="tx1"/>
          </a:solidFill>
          <a:latin typeface="+mn-lt"/>
          <a:ea typeface="+mn-ea"/>
          <a:cs typeface="+mn-cs"/>
        </a:defRPr>
      </a:lvl6pPr>
      <a:lvl7pPr marL="2098185" algn="l" defTabSz="699395" rtl="0" eaLnBrk="1" latinLnBrk="0" hangingPunct="1">
        <a:defRPr sz="1428" kern="1200">
          <a:solidFill>
            <a:schemeClr val="tx1"/>
          </a:solidFill>
          <a:latin typeface="+mn-lt"/>
          <a:ea typeface="+mn-ea"/>
          <a:cs typeface="+mn-cs"/>
        </a:defRPr>
      </a:lvl7pPr>
      <a:lvl8pPr marL="2447882" algn="l" defTabSz="699395" rtl="0" eaLnBrk="1" latinLnBrk="0" hangingPunct="1">
        <a:defRPr sz="1428" kern="1200">
          <a:solidFill>
            <a:schemeClr val="tx1"/>
          </a:solidFill>
          <a:latin typeface="+mn-lt"/>
          <a:ea typeface="+mn-ea"/>
          <a:cs typeface="+mn-cs"/>
        </a:defRPr>
      </a:lvl8pPr>
      <a:lvl9pPr marL="2797581" algn="l" defTabSz="699395" rtl="0" eaLnBrk="1" latinLnBrk="0" hangingPunct="1">
        <a:defRPr sz="142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rest/api/datafactory/linkedservices/get" TargetMode="External"/><Relationship Id="rId2" Type="http://schemas.openxmlformats.org/officeDocument/2006/relationships/hyperlink" Target="https://docs.microsoft.com/en-us/azure/data-factory/concepts-datasets-linked-services" TargetMode="Externa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azure/data-factory/transform-data" TargetMode="External"/><Relationship Id="rId2" Type="http://schemas.openxmlformats.org/officeDocument/2006/relationships/hyperlink" Target="https://docs.microsoft.com/en-us/azure/data-factory/copy-activity-overview" TargetMode="External"/><Relationship Id="rId1" Type="http://schemas.openxmlformats.org/officeDocument/2006/relationships/slideLayout" Target="../slideLayouts/slideLayout8.xml"/><Relationship Id="rId5" Type="http://schemas.openxmlformats.org/officeDocument/2006/relationships/image" Target="../media/image58.png"/><Relationship Id="rId4" Type="http://schemas.openxmlformats.org/officeDocument/2006/relationships/hyperlink" Target="https://docs.microsoft.com/en-us/azure/data-factory/control-flow-web-activity"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6.xml"/></Relationships>
</file>

<file path=ppt/slides/_rels/slide1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7.xml"/><Relationship Id="rId1" Type="http://schemas.openxmlformats.org/officeDocument/2006/relationships/slideLayout" Target="../slideLayouts/slideLayout5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56.xml"/></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xml"/><Relationship Id="rId1" Type="http://schemas.openxmlformats.org/officeDocument/2006/relationships/slideLayout" Target="../slideLayouts/slideLayout56.xml"/></Relationships>
</file>

<file path=ppt/slides/_rels/slide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81.png"/></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56.xml"/><Relationship Id="rId6" Type="http://schemas.openxmlformats.org/officeDocument/2006/relationships/image" Target="../media/image52.emf"/><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7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hyperlink" Target="https://docs.microsoft.com/en-us/azure/data-factory/quickstart-create-data-factory-powershell" TargetMode="External"/><Relationship Id="rId7" Type="http://schemas.openxmlformats.org/officeDocument/2006/relationships/hyperlink" Target="https://azure.microsoft.com/en-us/resources/videos/azure-data-factory-102-analyzing-complex-churn-models-with-azure-data-factory/" TargetMode="External"/><Relationship Id="rId2" Type="http://schemas.openxmlformats.org/officeDocument/2006/relationships/hyperlink" Target="https://docs.microsoft.com/en-us/azure/data-factory/quickstart-create-data-factory-portal" TargetMode="External"/><Relationship Id="rId1" Type="http://schemas.openxmlformats.org/officeDocument/2006/relationships/slideLayout" Target="../slideLayouts/slideLayout8.xml"/><Relationship Id="rId6" Type="http://schemas.openxmlformats.org/officeDocument/2006/relationships/hyperlink" Target="https://docs.microsoft.com/en-us/azure/data-factory/v1/data-factory-data-movement-activities" TargetMode="External"/><Relationship Id="rId5" Type="http://schemas.openxmlformats.org/officeDocument/2006/relationships/hyperlink" Target="https://docs.microsoft.com/en-us/azure/data-factory/v1/data-factory-copy-data-from-azure-blob-storage-to-sql-database" TargetMode="External"/><Relationship Id="rId4" Type="http://schemas.openxmlformats.org/officeDocument/2006/relationships/hyperlink" Target="https://docs.microsoft.com/en-us/azure/data-factory/v1/data-factory-copy-activity-tutorial-using-azure-portal"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6.xml"/></Relationships>
</file>

<file path=ppt/slides/_rels/slide9.xml.rels><?xml version="1.0" encoding="UTF-8" standalone="yes"?>
<Relationships xmlns="http://schemas.openxmlformats.org/package/2006/relationships"><Relationship Id="rId2" Type="http://schemas.openxmlformats.org/officeDocument/2006/relationships/hyperlink" Target="https://docs.microsoft.com/en-us/azure/data-factory/concepts-datasets-linked-services" TargetMode="Externa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a:spLocks noGrp="1"/>
          </p:cNvSpPr>
          <p:nvPr>
            <p:ph type="subTitle" idx="1"/>
            <p:custDataLst>
              <p:tags r:id="rId1"/>
            </p:custDataLst>
          </p:nvPr>
        </p:nvSpPr>
        <p:spPr>
          <a:xfrm>
            <a:off x="641201" y="3497262"/>
            <a:ext cx="6482408" cy="936300"/>
          </a:xfrm>
        </p:spPr>
        <p:txBody>
          <a:bodyPr vert="horz" wrap="square" lIns="0" tIns="21552" rIns="21552" bIns="21552" numCol="1" rtlCol="0" anchor="t" anchorCtr="0" compatLnSpc="1">
            <a:prstTxWarp prst="textNoShape">
              <a:avLst/>
            </a:prstTxWarp>
            <a:normAutofit/>
          </a:bodyPr>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en-US" sz="2142" dirty="0" smtClean="0">
                <a:solidFill>
                  <a:schemeClr val="accent1"/>
                </a:solidFill>
              </a:rPr>
              <a:t>Azure Data Factory</a:t>
            </a:r>
            <a:endParaRPr lang="en-IN" sz="2142" dirty="0">
              <a:solidFill>
                <a:schemeClr val="accent1"/>
              </a:solidFill>
            </a:endParaRPr>
          </a:p>
        </p:txBody>
      </p:sp>
      <p:sp>
        <p:nvSpPr>
          <p:cNvPr id="4" name="Rectangle 3">
            <a:extLst>
              <a:ext uri="{FF2B5EF4-FFF2-40B4-BE49-F238E27FC236}">
                <a16:creationId xmlns:a16="http://schemas.microsoft.com/office/drawing/2014/main" xmlns="" id="{5A425779-C9E2-47B7-9E2B-22629EAF6C60}"/>
              </a:ext>
            </a:extLst>
          </p:cNvPr>
          <p:cNvSpPr/>
          <p:nvPr/>
        </p:nvSpPr>
        <p:spPr>
          <a:xfrm>
            <a:off x="524619" y="2797770"/>
            <a:ext cx="4351655" cy="310341"/>
          </a:xfrm>
          <a:prstGeom prst="rect">
            <a:avLst/>
          </a:prstGeom>
        </p:spPr>
        <p:txBody>
          <a:bodyPr wrap="square">
            <a:spAutoFit/>
          </a:bodyPr>
          <a:lstStyle/>
          <a:p>
            <a:pPr defTabSz="524637" eaLnBrk="0" fontAlgn="base" hangingPunct="0">
              <a:lnSpc>
                <a:spcPts val="1721"/>
              </a:lnSpc>
              <a:spcBef>
                <a:spcPct val="0"/>
              </a:spcBef>
              <a:spcAft>
                <a:spcPct val="0"/>
              </a:spcAft>
            </a:pPr>
            <a:r>
              <a:rPr lang="en-US" sz="3366" dirty="0">
                <a:solidFill>
                  <a:srgbClr val="0070AD"/>
                </a:solidFill>
              </a:rPr>
              <a:t>Microsoft Azure</a:t>
            </a:r>
          </a:p>
        </p:txBody>
      </p:sp>
    </p:spTree>
    <p:extLst>
      <p:ext uri="{BB962C8B-B14F-4D97-AF65-F5344CB8AC3E}">
        <p14:creationId xmlns:p14="http://schemas.microsoft.com/office/powerpoint/2010/main" val="18609159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 xmlns:a16="http://schemas.microsoft.com/office/drawing/2014/main" id="{4470588F-C000-4670-98A2-D366F913C795}"/>
              </a:ext>
            </a:extLst>
          </p:cNvPr>
          <p:cNvGraphicFramePr>
            <a:graphicFrameLocks noGrp="1"/>
          </p:cNvGraphicFramePr>
          <p:nvPr>
            <p:extLst/>
          </p:nvPr>
        </p:nvGraphicFramePr>
        <p:xfrm>
          <a:off x="199658" y="906462"/>
          <a:ext cx="8709255" cy="5238439"/>
        </p:xfrm>
        <a:graphic>
          <a:graphicData uri="http://schemas.openxmlformats.org/drawingml/2006/table">
            <a:tbl>
              <a:tblPr>
                <a:tableStyleId>{3C2FFA5D-87B4-456A-9821-1D502468CF0F}</a:tableStyleId>
              </a:tblPr>
              <a:tblGrid>
                <a:gridCol w="1979366">
                  <a:extLst>
                    <a:ext uri="{9D8B030D-6E8A-4147-A177-3AD203B41FA5}">
                      <a16:colId xmlns="" xmlns:a16="http://schemas.microsoft.com/office/drawing/2014/main" val="3574659874"/>
                    </a:ext>
                  </a:extLst>
                </a:gridCol>
                <a:gridCol w="6729889">
                  <a:extLst>
                    <a:ext uri="{9D8B030D-6E8A-4147-A177-3AD203B41FA5}">
                      <a16:colId xmlns="" xmlns:a16="http://schemas.microsoft.com/office/drawing/2014/main" val="1905114080"/>
                    </a:ext>
                  </a:extLst>
                </a:gridCol>
              </a:tblGrid>
              <a:tr h="151112">
                <a:tc>
                  <a:txBody>
                    <a:bodyPr/>
                    <a:lstStyle/>
                    <a:p>
                      <a:pPr algn="ctr"/>
                      <a:r>
                        <a:rPr lang="en-US" sz="1100" b="1" dirty="0"/>
                        <a:t>Source</a:t>
                      </a:r>
                      <a:endParaRPr lang="en-US" sz="1100" b="1" dirty="0">
                        <a:solidFill>
                          <a:srgbClr val="000000"/>
                        </a:solidFill>
                      </a:endParaRPr>
                    </a:p>
                  </a:txBody>
                  <a:tcPr marL="9994" marR="9994" marT="4997" marB="4997" anchor="ctr">
                    <a:solidFill>
                      <a:schemeClr val="accent2">
                        <a:lumMod val="20000"/>
                        <a:lumOff val="80000"/>
                      </a:schemeClr>
                    </a:solidFill>
                  </a:tcPr>
                </a:tc>
                <a:tc>
                  <a:txBody>
                    <a:bodyPr/>
                    <a:lstStyle/>
                    <a:p>
                      <a:pPr algn="ctr"/>
                      <a:r>
                        <a:rPr lang="en-US" sz="1100" b="1" dirty="0"/>
                        <a:t>Sink</a:t>
                      </a:r>
                      <a:endParaRPr lang="en-US" sz="1100" b="1" dirty="0">
                        <a:solidFill>
                          <a:srgbClr val="000000"/>
                        </a:solidFill>
                      </a:endParaRPr>
                    </a:p>
                  </a:txBody>
                  <a:tcPr marL="9994" marR="9994" marT="4997" marB="4997" anchor="ctr">
                    <a:solidFill>
                      <a:schemeClr val="accent2">
                        <a:lumMod val="20000"/>
                        <a:lumOff val="80000"/>
                      </a:schemeClr>
                    </a:solidFill>
                  </a:tcPr>
                </a:tc>
                <a:extLst>
                  <a:ext uri="{0D108BD9-81ED-4DB2-BD59-A6C34878D82A}">
                    <a16:rowId xmlns="" xmlns:a16="http://schemas.microsoft.com/office/drawing/2014/main" val="1623889821"/>
                  </a:ext>
                </a:extLst>
              </a:tr>
              <a:tr h="352864">
                <a:tc>
                  <a:txBody>
                    <a:bodyPr/>
                    <a:lstStyle/>
                    <a:p>
                      <a:r>
                        <a:rPr lang="en-US" sz="1100" dirty="0"/>
                        <a:t> Blob</a:t>
                      </a:r>
                      <a:endParaRPr lang="en-US" sz="1100" dirty="0">
                        <a:solidFill>
                          <a:srgbClr val="000000"/>
                        </a:solidFill>
                      </a:endParaRPr>
                    </a:p>
                  </a:txBody>
                  <a:tcPr marL="9994" marR="9994" marT="4997" marB="4997" anchor="ctr">
                    <a:solidFill>
                      <a:schemeClr val="accent2">
                        <a:lumMod val="20000"/>
                        <a:lumOff val="80000"/>
                      </a:schemeClr>
                    </a:solidFill>
                  </a:tcPr>
                </a:tc>
                <a:tc>
                  <a:txBody>
                    <a:bodyPr/>
                    <a:lstStyle/>
                    <a:p>
                      <a:r>
                        <a:rPr lang="en-US" sz="1100" dirty="0"/>
                        <a:t> Blob,  Table,  SQL Database,  SQL Data Warehouse, </a:t>
                      </a:r>
                      <a:r>
                        <a:rPr lang="en-US" sz="1100" dirty="0" err="1"/>
                        <a:t>OnPrem</a:t>
                      </a:r>
                      <a:r>
                        <a:rPr lang="en-US" sz="1100" dirty="0"/>
                        <a:t> SQL Server, SQL Server on IaaS,  </a:t>
                      </a:r>
                      <a:r>
                        <a:rPr lang="en-US" sz="1100" dirty="0" err="1"/>
                        <a:t>DocumentDB</a:t>
                      </a:r>
                      <a:r>
                        <a:rPr lang="en-US" sz="1100" dirty="0"/>
                        <a:t>, </a:t>
                      </a:r>
                      <a:r>
                        <a:rPr lang="en-US" sz="1100" dirty="0" err="1"/>
                        <a:t>OnPrem</a:t>
                      </a:r>
                      <a:r>
                        <a:rPr lang="en-US" sz="1100" dirty="0"/>
                        <a:t> File System,  Data Lake Store</a:t>
                      </a:r>
                      <a:endParaRPr lang="en-US" sz="1100" dirty="0">
                        <a:solidFill>
                          <a:srgbClr val="000000"/>
                        </a:solidFill>
                      </a:endParaRPr>
                    </a:p>
                  </a:txBody>
                  <a:tcPr marL="9994" marR="9994" marT="4997" marB="4997" anchor="ctr">
                    <a:solidFill>
                      <a:schemeClr val="bg2">
                        <a:lumMod val="90000"/>
                      </a:schemeClr>
                    </a:solidFill>
                  </a:tcPr>
                </a:tc>
                <a:extLst>
                  <a:ext uri="{0D108BD9-81ED-4DB2-BD59-A6C34878D82A}">
                    <a16:rowId xmlns="" xmlns:a16="http://schemas.microsoft.com/office/drawing/2014/main" val="1967277091"/>
                  </a:ext>
                </a:extLst>
              </a:tr>
              <a:tr h="352864">
                <a:tc>
                  <a:txBody>
                    <a:bodyPr/>
                    <a:lstStyle/>
                    <a:p>
                      <a:r>
                        <a:rPr lang="en-US" sz="1100" dirty="0"/>
                        <a:t> Table</a:t>
                      </a:r>
                      <a:endParaRPr lang="en-US" sz="1100" dirty="0">
                        <a:solidFill>
                          <a:srgbClr val="000000"/>
                        </a:solidFill>
                      </a:endParaRPr>
                    </a:p>
                  </a:txBody>
                  <a:tcPr marL="9994" marR="9994" marT="4997" marB="4997" anchor="ctr">
                    <a:solidFill>
                      <a:schemeClr val="accent2">
                        <a:lumMod val="20000"/>
                        <a:lumOff val="80000"/>
                      </a:schemeClr>
                    </a:solidFill>
                  </a:tcPr>
                </a:tc>
                <a:tc>
                  <a:txBody>
                    <a:bodyPr/>
                    <a:lstStyle/>
                    <a:p>
                      <a:r>
                        <a:rPr lang="en-US" sz="1100" dirty="0"/>
                        <a:t> Blob,  Table,  SQL Database,  SQL Data Warehouse, </a:t>
                      </a:r>
                      <a:r>
                        <a:rPr lang="en-US" sz="1100" dirty="0" err="1"/>
                        <a:t>OnPrem</a:t>
                      </a:r>
                      <a:r>
                        <a:rPr lang="en-US" sz="1100" dirty="0"/>
                        <a:t> SQL Server, SQL Server on IaaS,  </a:t>
                      </a:r>
                      <a:r>
                        <a:rPr lang="en-US" sz="1100" dirty="0" err="1"/>
                        <a:t>DocumentDB</a:t>
                      </a:r>
                      <a:r>
                        <a:rPr lang="en-US" sz="1100" dirty="0"/>
                        <a:t>,  Data Lake Store</a:t>
                      </a:r>
                      <a:endParaRPr lang="en-US" sz="1100" dirty="0">
                        <a:solidFill>
                          <a:srgbClr val="000000"/>
                        </a:solidFill>
                      </a:endParaRPr>
                    </a:p>
                  </a:txBody>
                  <a:tcPr marL="9994" marR="9994" marT="4997" marB="4997" anchor="ctr">
                    <a:solidFill>
                      <a:schemeClr val="bg2">
                        <a:lumMod val="90000"/>
                      </a:schemeClr>
                    </a:solidFill>
                  </a:tcPr>
                </a:tc>
                <a:extLst>
                  <a:ext uri="{0D108BD9-81ED-4DB2-BD59-A6C34878D82A}">
                    <a16:rowId xmlns="" xmlns:a16="http://schemas.microsoft.com/office/drawing/2014/main" val="786144791"/>
                  </a:ext>
                </a:extLst>
              </a:tr>
              <a:tr h="352864">
                <a:tc>
                  <a:txBody>
                    <a:bodyPr/>
                    <a:lstStyle/>
                    <a:p>
                      <a:r>
                        <a:rPr lang="en-US" sz="1100" dirty="0"/>
                        <a:t> SQL Database</a:t>
                      </a:r>
                      <a:endParaRPr lang="en-US" sz="1100" dirty="0">
                        <a:solidFill>
                          <a:srgbClr val="000000"/>
                        </a:solidFill>
                      </a:endParaRPr>
                    </a:p>
                  </a:txBody>
                  <a:tcPr marL="9994" marR="9994" marT="4997" marB="4997" anchor="ctr">
                    <a:solidFill>
                      <a:schemeClr val="accent2">
                        <a:lumMod val="20000"/>
                        <a:lumOff val="80000"/>
                      </a:schemeClr>
                    </a:solidFill>
                  </a:tcPr>
                </a:tc>
                <a:tc>
                  <a:txBody>
                    <a:bodyPr/>
                    <a:lstStyle/>
                    <a:p>
                      <a:r>
                        <a:rPr lang="en-US" sz="1100" dirty="0"/>
                        <a:t> Blob,  Table,  SQL Database,  SQL Data Warehouse, </a:t>
                      </a:r>
                      <a:r>
                        <a:rPr lang="en-US" sz="1100" dirty="0" err="1"/>
                        <a:t>OnPrem</a:t>
                      </a:r>
                      <a:r>
                        <a:rPr lang="en-US" sz="1100" dirty="0"/>
                        <a:t> SQL Server, SQL Server on IaaS,  </a:t>
                      </a:r>
                      <a:r>
                        <a:rPr lang="en-US" sz="1100" dirty="0" err="1"/>
                        <a:t>DocumentDB</a:t>
                      </a:r>
                      <a:r>
                        <a:rPr lang="en-US" sz="1100" dirty="0"/>
                        <a:t>,  Data Lake Store</a:t>
                      </a:r>
                      <a:endParaRPr lang="en-US" sz="1100" dirty="0">
                        <a:solidFill>
                          <a:srgbClr val="000000"/>
                        </a:solidFill>
                      </a:endParaRPr>
                    </a:p>
                  </a:txBody>
                  <a:tcPr marL="9994" marR="9994" marT="4997" marB="4997" anchor="ctr">
                    <a:solidFill>
                      <a:schemeClr val="bg2">
                        <a:lumMod val="90000"/>
                      </a:schemeClr>
                    </a:solidFill>
                  </a:tcPr>
                </a:tc>
                <a:extLst>
                  <a:ext uri="{0D108BD9-81ED-4DB2-BD59-A6C34878D82A}">
                    <a16:rowId xmlns="" xmlns:a16="http://schemas.microsoft.com/office/drawing/2014/main" val="896722728"/>
                  </a:ext>
                </a:extLst>
              </a:tr>
              <a:tr h="352864">
                <a:tc>
                  <a:txBody>
                    <a:bodyPr/>
                    <a:lstStyle/>
                    <a:p>
                      <a:r>
                        <a:rPr lang="en-US" sz="1100" dirty="0"/>
                        <a:t> SQL Data Warehouse</a:t>
                      </a:r>
                      <a:endParaRPr lang="en-US" sz="1100" dirty="0">
                        <a:solidFill>
                          <a:srgbClr val="000000"/>
                        </a:solidFill>
                      </a:endParaRPr>
                    </a:p>
                  </a:txBody>
                  <a:tcPr marL="9994" marR="9994" marT="4997" marB="4997" anchor="ctr">
                    <a:solidFill>
                      <a:schemeClr val="accent2">
                        <a:lumMod val="20000"/>
                        <a:lumOff val="80000"/>
                      </a:schemeClr>
                    </a:solidFill>
                  </a:tcPr>
                </a:tc>
                <a:tc>
                  <a:txBody>
                    <a:bodyPr/>
                    <a:lstStyle/>
                    <a:p>
                      <a:r>
                        <a:rPr lang="en-US" sz="1100" dirty="0"/>
                        <a:t> Blob,  Table,  SQL Database,  SQL Data Warehouse, </a:t>
                      </a:r>
                      <a:r>
                        <a:rPr lang="en-US" sz="1100" dirty="0" err="1"/>
                        <a:t>OnPrem</a:t>
                      </a:r>
                      <a:r>
                        <a:rPr lang="en-US" sz="1100" dirty="0"/>
                        <a:t> SQL Server, SQL Server on IaaS,  </a:t>
                      </a:r>
                      <a:r>
                        <a:rPr lang="en-US" sz="1100" dirty="0" err="1"/>
                        <a:t>DocumentDB</a:t>
                      </a:r>
                      <a:r>
                        <a:rPr lang="en-US" sz="1100" dirty="0"/>
                        <a:t>,  Data Lake Store</a:t>
                      </a:r>
                      <a:endParaRPr lang="en-US" sz="1100" dirty="0">
                        <a:solidFill>
                          <a:srgbClr val="000000"/>
                        </a:solidFill>
                      </a:endParaRPr>
                    </a:p>
                  </a:txBody>
                  <a:tcPr marL="9994" marR="9994" marT="4997" marB="4997" anchor="ctr">
                    <a:solidFill>
                      <a:schemeClr val="bg2">
                        <a:lumMod val="90000"/>
                      </a:schemeClr>
                    </a:solidFill>
                  </a:tcPr>
                </a:tc>
                <a:extLst>
                  <a:ext uri="{0D108BD9-81ED-4DB2-BD59-A6C34878D82A}">
                    <a16:rowId xmlns="" xmlns:a16="http://schemas.microsoft.com/office/drawing/2014/main" val="3370360485"/>
                  </a:ext>
                </a:extLst>
              </a:tr>
              <a:tr h="181429">
                <a:tc>
                  <a:txBody>
                    <a:bodyPr/>
                    <a:lstStyle/>
                    <a:p>
                      <a:r>
                        <a:rPr lang="en-US" sz="1100" dirty="0"/>
                        <a:t> </a:t>
                      </a:r>
                      <a:r>
                        <a:rPr lang="en-US" sz="1100" dirty="0" err="1"/>
                        <a:t>DocumentDB</a:t>
                      </a:r>
                      <a:endParaRPr lang="en-US" sz="1100" dirty="0">
                        <a:solidFill>
                          <a:srgbClr val="000000"/>
                        </a:solidFill>
                      </a:endParaRPr>
                    </a:p>
                  </a:txBody>
                  <a:tcPr marL="9994" marR="9994" marT="4997" marB="4997" anchor="ctr">
                    <a:solidFill>
                      <a:schemeClr val="accent2">
                        <a:lumMod val="20000"/>
                        <a:lumOff val="80000"/>
                      </a:schemeClr>
                    </a:solidFill>
                  </a:tcPr>
                </a:tc>
                <a:tc>
                  <a:txBody>
                    <a:bodyPr/>
                    <a:lstStyle/>
                    <a:p>
                      <a:r>
                        <a:rPr lang="en-US" sz="1100" dirty="0"/>
                        <a:t> Blob,  Table,  SQL Database,  SQL Data Warehouse,  Data Lake Store</a:t>
                      </a:r>
                      <a:endParaRPr lang="en-US" sz="1100" dirty="0">
                        <a:solidFill>
                          <a:srgbClr val="000000"/>
                        </a:solidFill>
                      </a:endParaRPr>
                    </a:p>
                  </a:txBody>
                  <a:tcPr marL="9994" marR="9994" marT="4997" marB="4997" anchor="ctr">
                    <a:solidFill>
                      <a:schemeClr val="bg2">
                        <a:lumMod val="90000"/>
                      </a:schemeClr>
                    </a:solidFill>
                  </a:tcPr>
                </a:tc>
                <a:extLst>
                  <a:ext uri="{0D108BD9-81ED-4DB2-BD59-A6C34878D82A}">
                    <a16:rowId xmlns="" xmlns:a16="http://schemas.microsoft.com/office/drawing/2014/main" val="367664047"/>
                  </a:ext>
                </a:extLst>
              </a:tr>
              <a:tr h="352864">
                <a:tc>
                  <a:txBody>
                    <a:bodyPr/>
                    <a:lstStyle/>
                    <a:p>
                      <a:r>
                        <a:rPr lang="en-US" sz="1100" dirty="0"/>
                        <a:t> Data Lake Store</a:t>
                      </a:r>
                      <a:endParaRPr lang="en-US" sz="1100" dirty="0">
                        <a:solidFill>
                          <a:srgbClr val="000000"/>
                        </a:solidFill>
                      </a:endParaRPr>
                    </a:p>
                  </a:txBody>
                  <a:tcPr marL="9994" marR="9994" marT="4997" marB="4997" anchor="ctr">
                    <a:solidFill>
                      <a:schemeClr val="accent2">
                        <a:lumMod val="20000"/>
                        <a:lumOff val="80000"/>
                      </a:schemeClr>
                    </a:solidFill>
                  </a:tcPr>
                </a:tc>
                <a:tc>
                  <a:txBody>
                    <a:bodyPr/>
                    <a:lstStyle/>
                    <a:p>
                      <a:r>
                        <a:rPr lang="en-US" sz="1100" dirty="0"/>
                        <a:t> Blob,  Table,  SQL Database,  SQL Data Warehouse, </a:t>
                      </a:r>
                      <a:r>
                        <a:rPr lang="en-US" sz="1100" dirty="0" err="1"/>
                        <a:t>OnPrem</a:t>
                      </a:r>
                      <a:r>
                        <a:rPr lang="en-US" sz="1100" dirty="0"/>
                        <a:t> SQL Server, SQL Server on IaaS,  </a:t>
                      </a:r>
                      <a:r>
                        <a:rPr lang="en-US" sz="1100" dirty="0" err="1"/>
                        <a:t>DocumentDB</a:t>
                      </a:r>
                      <a:r>
                        <a:rPr lang="en-US" sz="1100" dirty="0"/>
                        <a:t>, </a:t>
                      </a:r>
                      <a:r>
                        <a:rPr lang="en-US" sz="1100" dirty="0" err="1"/>
                        <a:t>OnPrem</a:t>
                      </a:r>
                      <a:r>
                        <a:rPr lang="en-US" sz="1100" dirty="0"/>
                        <a:t> File System,  Data Lake Store</a:t>
                      </a:r>
                      <a:endParaRPr lang="en-US" sz="1100" dirty="0">
                        <a:solidFill>
                          <a:srgbClr val="000000"/>
                        </a:solidFill>
                      </a:endParaRPr>
                    </a:p>
                  </a:txBody>
                  <a:tcPr marL="9994" marR="9994" marT="4997" marB="4997" anchor="ctr">
                    <a:solidFill>
                      <a:schemeClr val="bg2">
                        <a:lumMod val="90000"/>
                      </a:schemeClr>
                    </a:solidFill>
                  </a:tcPr>
                </a:tc>
                <a:extLst>
                  <a:ext uri="{0D108BD9-81ED-4DB2-BD59-A6C34878D82A}">
                    <a16:rowId xmlns="" xmlns:a16="http://schemas.microsoft.com/office/drawing/2014/main" val="3478473822"/>
                  </a:ext>
                </a:extLst>
              </a:tr>
              <a:tr h="194836">
                <a:tc>
                  <a:txBody>
                    <a:bodyPr/>
                    <a:lstStyle/>
                    <a:p>
                      <a:r>
                        <a:rPr lang="en-US" sz="1100" dirty="0"/>
                        <a:t>SQL Server on IaaS</a:t>
                      </a:r>
                      <a:endParaRPr lang="en-US" sz="1100" dirty="0">
                        <a:solidFill>
                          <a:srgbClr val="000000"/>
                        </a:solidFill>
                      </a:endParaRPr>
                    </a:p>
                  </a:txBody>
                  <a:tcPr marL="9994" marR="9994" marT="4997" marB="4997" anchor="ctr">
                    <a:solidFill>
                      <a:schemeClr val="accent2">
                        <a:lumMod val="20000"/>
                        <a:lumOff val="80000"/>
                      </a:schemeClr>
                    </a:solidFill>
                  </a:tcPr>
                </a:tc>
                <a:tc>
                  <a:txBody>
                    <a:bodyPr/>
                    <a:lstStyle/>
                    <a:p>
                      <a:r>
                        <a:rPr lang="en-US" sz="1100" dirty="0"/>
                        <a:t> Blob,  Table,  SQL Database,  SQL Data Warehouse, </a:t>
                      </a:r>
                      <a:r>
                        <a:rPr lang="en-US" sz="1100" dirty="0" err="1"/>
                        <a:t>OnPrem</a:t>
                      </a:r>
                      <a:r>
                        <a:rPr lang="en-US" sz="1100" dirty="0"/>
                        <a:t> SQL Server, SQL Server on IaaS,  Data Lake Store</a:t>
                      </a:r>
                      <a:endParaRPr lang="en-US" sz="1100" dirty="0">
                        <a:solidFill>
                          <a:srgbClr val="000000"/>
                        </a:solidFill>
                      </a:endParaRPr>
                    </a:p>
                  </a:txBody>
                  <a:tcPr marL="9994" marR="9994" marT="4997" marB="4997" anchor="ctr">
                    <a:solidFill>
                      <a:schemeClr val="bg2">
                        <a:lumMod val="90000"/>
                      </a:schemeClr>
                    </a:solidFill>
                  </a:tcPr>
                </a:tc>
                <a:extLst>
                  <a:ext uri="{0D108BD9-81ED-4DB2-BD59-A6C34878D82A}">
                    <a16:rowId xmlns="" xmlns:a16="http://schemas.microsoft.com/office/drawing/2014/main" val="1747439040"/>
                  </a:ext>
                </a:extLst>
              </a:tr>
              <a:tr h="352864">
                <a:tc>
                  <a:txBody>
                    <a:bodyPr/>
                    <a:lstStyle/>
                    <a:p>
                      <a:r>
                        <a:rPr lang="en-US" sz="1100" dirty="0" err="1"/>
                        <a:t>OnPrem</a:t>
                      </a:r>
                      <a:r>
                        <a:rPr lang="en-US" sz="1100" dirty="0"/>
                        <a:t> File System</a:t>
                      </a:r>
                      <a:endParaRPr lang="en-US" sz="1100" dirty="0">
                        <a:solidFill>
                          <a:srgbClr val="000000"/>
                        </a:solidFill>
                      </a:endParaRPr>
                    </a:p>
                  </a:txBody>
                  <a:tcPr marL="9994" marR="9994" marT="4997" marB="4997" anchor="ctr">
                    <a:solidFill>
                      <a:schemeClr val="accent2">
                        <a:lumMod val="20000"/>
                        <a:lumOff val="80000"/>
                      </a:schemeClr>
                    </a:solidFill>
                  </a:tcPr>
                </a:tc>
                <a:tc>
                  <a:txBody>
                    <a:bodyPr/>
                    <a:lstStyle/>
                    <a:p>
                      <a:r>
                        <a:rPr lang="en-US" sz="1100" dirty="0"/>
                        <a:t> Blob,  Table,  SQL Database,  SQL Data Warehouse, </a:t>
                      </a:r>
                      <a:r>
                        <a:rPr lang="en-US" sz="1100" dirty="0" err="1"/>
                        <a:t>OnPrem</a:t>
                      </a:r>
                      <a:r>
                        <a:rPr lang="en-US" sz="1100" dirty="0"/>
                        <a:t> SQL Server, SQL Server on IaaS, </a:t>
                      </a:r>
                      <a:r>
                        <a:rPr lang="en-US" sz="1100" dirty="0" err="1"/>
                        <a:t>OnPrem</a:t>
                      </a:r>
                      <a:r>
                        <a:rPr lang="en-US" sz="1100" dirty="0"/>
                        <a:t> File System,  Data Lake Store</a:t>
                      </a:r>
                      <a:endParaRPr lang="en-US" sz="1100" dirty="0">
                        <a:solidFill>
                          <a:srgbClr val="000000"/>
                        </a:solidFill>
                      </a:endParaRPr>
                    </a:p>
                  </a:txBody>
                  <a:tcPr marL="9994" marR="9994" marT="4997" marB="4997" anchor="ctr">
                    <a:solidFill>
                      <a:schemeClr val="bg2">
                        <a:lumMod val="90000"/>
                      </a:schemeClr>
                    </a:solidFill>
                  </a:tcPr>
                </a:tc>
                <a:extLst>
                  <a:ext uri="{0D108BD9-81ED-4DB2-BD59-A6C34878D82A}">
                    <a16:rowId xmlns="" xmlns:a16="http://schemas.microsoft.com/office/drawing/2014/main" val="2410722271"/>
                  </a:ext>
                </a:extLst>
              </a:tr>
              <a:tr h="194836">
                <a:tc>
                  <a:txBody>
                    <a:bodyPr/>
                    <a:lstStyle/>
                    <a:p>
                      <a:r>
                        <a:rPr lang="en-US" sz="1100" dirty="0" err="1"/>
                        <a:t>OnPrem</a:t>
                      </a:r>
                      <a:r>
                        <a:rPr lang="en-US" sz="1100" dirty="0"/>
                        <a:t> SQL Server</a:t>
                      </a:r>
                      <a:endParaRPr lang="en-US" sz="1100" dirty="0">
                        <a:solidFill>
                          <a:srgbClr val="000000"/>
                        </a:solidFill>
                      </a:endParaRPr>
                    </a:p>
                  </a:txBody>
                  <a:tcPr marL="9994" marR="9994" marT="4997" marB="4997" anchor="ctr">
                    <a:solidFill>
                      <a:schemeClr val="accent2">
                        <a:lumMod val="20000"/>
                        <a:lumOff val="80000"/>
                      </a:schemeClr>
                    </a:solidFill>
                  </a:tcPr>
                </a:tc>
                <a:tc>
                  <a:txBody>
                    <a:bodyPr/>
                    <a:lstStyle/>
                    <a:p>
                      <a:r>
                        <a:rPr lang="en-US" sz="1100" dirty="0"/>
                        <a:t> Blob,  Table,  SQL Database,  SQL Data Warehouse, </a:t>
                      </a:r>
                      <a:r>
                        <a:rPr lang="en-US" sz="1100" dirty="0" err="1"/>
                        <a:t>OnPrem</a:t>
                      </a:r>
                      <a:r>
                        <a:rPr lang="en-US" sz="1100" dirty="0"/>
                        <a:t> SQL Server, SQL Server on IaaS,  Data Lake Store</a:t>
                      </a:r>
                      <a:endParaRPr lang="en-US" sz="1100" dirty="0">
                        <a:solidFill>
                          <a:srgbClr val="000000"/>
                        </a:solidFill>
                      </a:endParaRPr>
                    </a:p>
                  </a:txBody>
                  <a:tcPr marL="9994" marR="9994" marT="4997" marB="4997" anchor="ctr">
                    <a:solidFill>
                      <a:schemeClr val="bg2">
                        <a:lumMod val="90000"/>
                      </a:schemeClr>
                    </a:solidFill>
                  </a:tcPr>
                </a:tc>
                <a:extLst>
                  <a:ext uri="{0D108BD9-81ED-4DB2-BD59-A6C34878D82A}">
                    <a16:rowId xmlns="" xmlns:a16="http://schemas.microsoft.com/office/drawing/2014/main" val="435880020"/>
                  </a:ext>
                </a:extLst>
              </a:tr>
              <a:tr h="194836">
                <a:tc>
                  <a:txBody>
                    <a:bodyPr/>
                    <a:lstStyle/>
                    <a:p>
                      <a:r>
                        <a:rPr lang="en-US" sz="1100" dirty="0" err="1"/>
                        <a:t>OnPrem</a:t>
                      </a:r>
                      <a:r>
                        <a:rPr lang="en-US" sz="1100" dirty="0"/>
                        <a:t> Oracle Database</a:t>
                      </a:r>
                      <a:endParaRPr lang="en-US" sz="1100" dirty="0">
                        <a:solidFill>
                          <a:srgbClr val="000000"/>
                        </a:solidFill>
                      </a:endParaRPr>
                    </a:p>
                  </a:txBody>
                  <a:tcPr marL="9994" marR="9994" marT="4997" marB="4997" anchor="ctr">
                    <a:solidFill>
                      <a:schemeClr val="accent2">
                        <a:lumMod val="20000"/>
                        <a:lumOff val="80000"/>
                      </a:schemeClr>
                    </a:solidFill>
                  </a:tcPr>
                </a:tc>
                <a:tc>
                  <a:txBody>
                    <a:bodyPr/>
                    <a:lstStyle/>
                    <a:p>
                      <a:r>
                        <a:rPr lang="en-US" sz="1100" dirty="0"/>
                        <a:t> Blob,  Table,  SQL Database,  SQL Data Warehouse, </a:t>
                      </a:r>
                      <a:r>
                        <a:rPr lang="en-US" sz="1100" dirty="0" err="1"/>
                        <a:t>OnPrem</a:t>
                      </a:r>
                      <a:r>
                        <a:rPr lang="en-US" sz="1100" dirty="0"/>
                        <a:t> SQL Server, SQL Server on IaaS,  Data Lake Store</a:t>
                      </a:r>
                      <a:endParaRPr lang="en-US" sz="1100" dirty="0">
                        <a:solidFill>
                          <a:srgbClr val="000000"/>
                        </a:solidFill>
                      </a:endParaRPr>
                    </a:p>
                  </a:txBody>
                  <a:tcPr marL="9994" marR="9994" marT="4997" marB="4997" anchor="ctr">
                    <a:solidFill>
                      <a:schemeClr val="bg2">
                        <a:lumMod val="90000"/>
                      </a:schemeClr>
                    </a:solidFill>
                  </a:tcPr>
                </a:tc>
                <a:extLst>
                  <a:ext uri="{0D108BD9-81ED-4DB2-BD59-A6C34878D82A}">
                    <a16:rowId xmlns="" xmlns:a16="http://schemas.microsoft.com/office/drawing/2014/main" val="1713423686"/>
                  </a:ext>
                </a:extLst>
              </a:tr>
              <a:tr h="194836">
                <a:tc>
                  <a:txBody>
                    <a:bodyPr/>
                    <a:lstStyle/>
                    <a:p>
                      <a:r>
                        <a:rPr lang="en-US" sz="1100" dirty="0" err="1"/>
                        <a:t>OnPrem</a:t>
                      </a:r>
                      <a:r>
                        <a:rPr lang="en-US" sz="1100" dirty="0"/>
                        <a:t> MySQL Database</a:t>
                      </a:r>
                      <a:endParaRPr lang="en-US" sz="1100" dirty="0">
                        <a:solidFill>
                          <a:srgbClr val="000000"/>
                        </a:solidFill>
                      </a:endParaRPr>
                    </a:p>
                  </a:txBody>
                  <a:tcPr marL="9994" marR="9994" marT="4997" marB="4997" anchor="ctr">
                    <a:solidFill>
                      <a:schemeClr val="accent2">
                        <a:lumMod val="20000"/>
                        <a:lumOff val="80000"/>
                      </a:schemeClr>
                    </a:solidFill>
                  </a:tcPr>
                </a:tc>
                <a:tc>
                  <a:txBody>
                    <a:bodyPr/>
                    <a:lstStyle/>
                    <a:p>
                      <a:r>
                        <a:rPr lang="en-US" sz="1100" dirty="0"/>
                        <a:t> Blob,  Table,  SQL Database,  SQL Data Warehouse, </a:t>
                      </a:r>
                      <a:r>
                        <a:rPr lang="en-US" sz="1100" dirty="0" err="1"/>
                        <a:t>OnPrem</a:t>
                      </a:r>
                      <a:r>
                        <a:rPr lang="en-US" sz="1100" dirty="0"/>
                        <a:t> SQL Server, SQL Server on IaaS,  Data Lake Store</a:t>
                      </a:r>
                      <a:endParaRPr lang="en-US" sz="1100" dirty="0">
                        <a:solidFill>
                          <a:srgbClr val="000000"/>
                        </a:solidFill>
                      </a:endParaRPr>
                    </a:p>
                  </a:txBody>
                  <a:tcPr marL="9994" marR="9994" marT="4997" marB="4997" anchor="ctr">
                    <a:solidFill>
                      <a:schemeClr val="bg2">
                        <a:lumMod val="90000"/>
                      </a:schemeClr>
                    </a:solidFill>
                  </a:tcPr>
                </a:tc>
                <a:extLst>
                  <a:ext uri="{0D108BD9-81ED-4DB2-BD59-A6C34878D82A}">
                    <a16:rowId xmlns="" xmlns:a16="http://schemas.microsoft.com/office/drawing/2014/main" val="3351972753"/>
                  </a:ext>
                </a:extLst>
              </a:tr>
              <a:tr h="194836">
                <a:tc>
                  <a:txBody>
                    <a:bodyPr/>
                    <a:lstStyle/>
                    <a:p>
                      <a:r>
                        <a:rPr lang="en-US" sz="1100" dirty="0" err="1"/>
                        <a:t>OnPrem</a:t>
                      </a:r>
                      <a:r>
                        <a:rPr lang="en-US" sz="1100" dirty="0"/>
                        <a:t> DB2 Database</a:t>
                      </a:r>
                      <a:endParaRPr lang="en-US" sz="1100" dirty="0">
                        <a:solidFill>
                          <a:srgbClr val="000000"/>
                        </a:solidFill>
                      </a:endParaRPr>
                    </a:p>
                  </a:txBody>
                  <a:tcPr marL="9994" marR="9994" marT="4997" marB="4997" anchor="ctr">
                    <a:solidFill>
                      <a:schemeClr val="accent2">
                        <a:lumMod val="20000"/>
                        <a:lumOff val="80000"/>
                      </a:schemeClr>
                    </a:solidFill>
                  </a:tcPr>
                </a:tc>
                <a:tc>
                  <a:txBody>
                    <a:bodyPr/>
                    <a:lstStyle/>
                    <a:p>
                      <a:r>
                        <a:rPr lang="en-US" sz="1100" dirty="0"/>
                        <a:t> Blob,  Table,  SQL Database,  SQL Data Warehouse, </a:t>
                      </a:r>
                      <a:r>
                        <a:rPr lang="en-US" sz="1100" dirty="0" err="1"/>
                        <a:t>OnPrem</a:t>
                      </a:r>
                      <a:r>
                        <a:rPr lang="en-US" sz="1100" dirty="0"/>
                        <a:t> SQL Server, SQL Server on IaaS,  Data Lake Store</a:t>
                      </a:r>
                      <a:endParaRPr lang="en-US" sz="1100" dirty="0">
                        <a:solidFill>
                          <a:srgbClr val="000000"/>
                        </a:solidFill>
                      </a:endParaRPr>
                    </a:p>
                  </a:txBody>
                  <a:tcPr marL="9994" marR="9994" marT="4997" marB="4997" anchor="ctr">
                    <a:solidFill>
                      <a:schemeClr val="bg2">
                        <a:lumMod val="90000"/>
                      </a:schemeClr>
                    </a:solidFill>
                  </a:tcPr>
                </a:tc>
                <a:extLst>
                  <a:ext uri="{0D108BD9-81ED-4DB2-BD59-A6C34878D82A}">
                    <a16:rowId xmlns="" xmlns:a16="http://schemas.microsoft.com/office/drawing/2014/main" val="3459064860"/>
                  </a:ext>
                </a:extLst>
              </a:tr>
              <a:tr h="194836">
                <a:tc>
                  <a:txBody>
                    <a:bodyPr/>
                    <a:lstStyle/>
                    <a:p>
                      <a:r>
                        <a:rPr lang="en-US" sz="1100" dirty="0" err="1"/>
                        <a:t>OnPrem</a:t>
                      </a:r>
                      <a:r>
                        <a:rPr lang="en-US" sz="1100" dirty="0"/>
                        <a:t> Teradata Database</a:t>
                      </a:r>
                      <a:endParaRPr lang="en-US" sz="1100" dirty="0">
                        <a:solidFill>
                          <a:srgbClr val="000000"/>
                        </a:solidFill>
                      </a:endParaRPr>
                    </a:p>
                  </a:txBody>
                  <a:tcPr marL="9994" marR="9994" marT="4997" marB="4997" anchor="ctr">
                    <a:solidFill>
                      <a:schemeClr val="accent2">
                        <a:lumMod val="20000"/>
                        <a:lumOff val="80000"/>
                      </a:schemeClr>
                    </a:solidFill>
                  </a:tcPr>
                </a:tc>
                <a:tc>
                  <a:txBody>
                    <a:bodyPr/>
                    <a:lstStyle/>
                    <a:p>
                      <a:r>
                        <a:rPr lang="en-US" sz="1100" dirty="0"/>
                        <a:t> Blob,  Table,  SQL Database,  SQL Data Warehouse, </a:t>
                      </a:r>
                      <a:r>
                        <a:rPr lang="en-US" sz="1100" dirty="0" err="1"/>
                        <a:t>OnPrem</a:t>
                      </a:r>
                      <a:r>
                        <a:rPr lang="en-US" sz="1100" dirty="0"/>
                        <a:t> SQL Server, SQL Server on IaaS,  Data Lake Store</a:t>
                      </a:r>
                      <a:endParaRPr lang="en-US" sz="1100" dirty="0">
                        <a:solidFill>
                          <a:srgbClr val="000000"/>
                        </a:solidFill>
                      </a:endParaRPr>
                    </a:p>
                  </a:txBody>
                  <a:tcPr marL="9994" marR="9994" marT="4997" marB="4997" anchor="ctr">
                    <a:solidFill>
                      <a:schemeClr val="bg2">
                        <a:lumMod val="90000"/>
                      </a:schemeClr>
                    </a:solidFill>
                  </a:tcPr>
                </a:tc>
                <a:extLst>
                  <a:ext uri="{0D108BD9-81ED-4DB2-BD59-A6C34878D82A}">
                    <a16:rowId xmlns="" xmlns:a16="http://schemas.microsoft.com/office/drawing/2014/main" val="3494564059"/>
                  </a:ext>
                </a:extLst>
              </a:tr>
              <a:tr h="194836">
                <a:tc>
                  <a:txBody>
                    <a:bodyPr/>
                    <a:lstStyle/>
                    <a:p>
                      <a:r>
                        <a:rPr lang="en-US" sz="1100" dirty="0" err="1"/>
                        <a:t>OnPrem</a:t>
                      </a:r>
                      <a:r>
                        <a:rPr lang="en-US" sz="1100" dirty="0"/>
                        <a:t> Sybase Database</a:t>
                      </a:r>
                      <a:endParaRPr lang="en-US" sz="1100" dirty="0">
                        <a:solidFill>
                          <a:srgbClr val="000000"/>
                        </a:solidFill>
                      </a:endParaRPr>
                    </a:p>
                  </a:txBody>
                  <a:tcPr marL="9994" marR="9994" marT="4997" marB="4997" anchor="ctr">
                    <a:solidFill>
                      <a:schemeClr val="accent2">
                        <a:lumMod val="20000"/>
                        <a:lumOff val="80000"/>
                      </a:schemeClr>
                    </a:solidFill>
                  </a:tcPr>
                </a:tc>
                <a:tc>
                  <a:txBody>
                    <a:bodyPr/>
                    <a:lstStyle/>
                    <a:p>
                      <a:r>
                        <a:rPr lang="en-US" sz="1100" dirty="0"/>
                        <a:t> Blob,  Table,  SQL Database,  SQL Data Warehouse, </a:t>
                      </a:r>
                      <a:r>
                        <a:rPr lang="en-US" sz="1100" dirty="0" err="1"/>
                        <a:t>OnPrem</a:t>
                      </a:r>
                      <a:r>
                        <a:rPr lang="en-US" sz="1100" dirty="0"/>
                        <a:t> SQL Server, SQL Server on IaaS,  Data Lake Store</a:t>
                      </a:r>
                      <a:endParaRPr lang="en-US" sz="1100" dirty="0">
                        <a:solidFill>
                          <a:srgbClr val="000000"/>
                        </a:solidFill>
                      </a:endParaRPr>
                    </a:p>
                  </a:txBody>
                  <a:tcPr marL="9994" marR="9994" marT="4997" marB="4997" anchor="ctr">
                    <a:solidFill>
                      <a:schemeClr val="bg2">
                        <a:lumMod val="90000"/>
                      </a:schemeClr>
                    </a:solidFill>
                  </a:tcPr>
                </a:tc>
                <a:extLst>
                  <a:ext uri="{0D108BD9-81ED-4DB2-BD59-A6C34878D82A}">
                    <a16:rowId xmlns="" xmlns:a16="http://schemas.microsoft.com/office/drawing/2014/main" val="894150089"/>
                  </a:ext>
                </a:extLst>
              </a:tr>
              <a:tr h="194836">
                <a:tc>
                  <a:txBody>
                    <a:bodyPr/>
                    <a:lstStyle/>
                    <a:p>
                      <a:r>
                        <a:rPr lang="en-US" sz="1100" dirty="0" err="1"/>
                        <a:t>OnPrem</a:t>
                      </a:r>
                      <a:r>
                        <a:rPr lang="en-US" sz="1100" dirty="0"/>
                        <a:t> PostgreSQL Database</a:t>
                      </a:r>
                      <a:endParaRPr lang="en-US" sz="1100" dirty="0">
                        <a:solidFill>
                          <a:srgbClr val="000000"/>
                        </a:solidFill>
                      </a:endParaRPr>
                    </a:p>
                  </a:txBody>
                  <a:tcPr marL="9994" marR="9994" marT="4997" marB="4997" anchor="ctr">
                    <a:solidFill>
                      <a:schemeClr val="accent2">
                        <a:lumMod val="20000"/>
                        <a:lumOff val="80000"/>
                      </a:schemeClr>
                    </a:solidFill>
                  </a:tcPr>
                </a:tc>
                <a:tc>
                  <a:txBody>
                    <a:bodyPr/>
                    <a:lstStyle/>
                    <a:p>
                      <a:r>
                        <a:rPr lang="en-US" sz="1100" dirty="0"/>
                        <a:t> Blob,  Table,  SQL Database,  SQL Data Warehouse, </a:t>
                      </a:r>
                      <a:r>
                        <a:rPr lang="en-US" sz="1100" dirty="0" err="1"/>
                        <a:t>OnPrem</a:t>
                      </a:r>
                      <a:r>
                        <a:rPr lang="en-US" sz="1100" dirty="0"/>
                        <a:t> SQL Server, SQL Server on IaaS,  Data Lake Store</a:t>
                      </a:r>
                      <a:endParaRPr lang="en-US" sz="1100" dirty="0">
                        <a:solidFill>
                          <a:srgbClr val="000000"/>
                        </a:solidFill>
                      </a:endParaRPr>
                    </a:p>
                  </a:txBody>
                  <a:tcPr marL="9994" marR="9994" marT="4997" marB="4997" anchor="ctr">
                    <a:solidFill>
                      <a:schemeClr val="bg2">
                        <a:lumMod val="90000"/>
                      </a:schemeClr>
                    </a:solidFill>
                  </a:tcPr>
                </a:tc>
                <a:extLst>
                  <a:ext uri="{0D108BD9-81ED-4DB2-BD59-A6C34878D82A}">
                    <a16:rowId xmlns="" xmlns:a16="http://schemas.microsoft.com/office/drawing/2014/main" val="2992693200"/>
                  </a:ext>
                </a:extLst>
              </a:tr>
            </a:tbl>
          </a:graphicData>
        </a:graphic>
      </p:graphicFrame>
      <p:sp>
        <p:nvSpPr>
          <p:cNvPr id="3" name="Title 1">
            <a:extLst>
              <a:ext uri="{FF2B5EF4-FFF2-40B4-BE49-F238E27FC236}">
                <a16:creationId xmlns="" xmlns:a16="http://schemas.microsoft.com/office/drawing/2014/main" id="{0723C26A-C3C0-46C8-96C2-57BC0DFEB167}"/>
              </a:ext>
            </a:extLst>
          </p:cNvPr>
          <p:cNvSpPr txBox="1">
            <a:spLocks/>
          </p:cNvSpPr>
          <p:nvPr/>
        </p:nvSpPr>
        <p:spPr>
          <a:xfrm>
            <a:off x="0" y="68262"/>
            <a:ext cx="8913885" cy="571968"/>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463">
              <a:defRPr/>
            </a:pPr>
            <a:r>
              <a:rPr lang="en-US" sz="2000" spc="-76" dirty="0" smtClean="0">
                <a:solidFill>
                  <a:srgbClr val="0070C0"/>
                </a:solidFill>
              </a:rPr>
              <a:t>Dataset Options in ADF</a:t>
            </a:r>
            <a:endParaRPr lang="en-US" sz="2000" spc="-76" dirty="0">
              <a:solidFill>
                <a:srgbClr val="0070C0"/>
              </a:solidFill>
            </a:endParaRPr>
          </a:p>
        </p:txBody>
      </p:sp>
    </p:spTree>
    <p:extLst>
      <p:ext uri="{BB962C8B-B14F-4D97-AF65-F5344CB8AC3E}">
        <p14:creationId xmlns:p14="http://schemas.microsoft.com/office/powerpoint/2010/main" val="7112205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Linked Services in ADF</a:t>
            </a:r>
            <a:endParaRPr lang="en-IN" dirty="0"/>
          </a:p>
        </p:txBody>
      </p:sp>
      <p:sp>
        <p:nvSpPr>
          <p:cNvPr id="3" name="Content Placeholder 2"/>
          <p:cNvSpPr>
            <a:spLocks noGrp="1"/>
          </p:cNvSpPr>
          <p:nvPr>
            <p:ph idx="1"/>
          </p:nvPr>
        </p:nvSpPr>
        <p:spPr/>
        <p:txBody>
          <a:bodyPr/>
          <a:lstStyle/>
          <a:p>
            <a:pPr marL="285750" indent="-285750">
              <a:buClr>
                <a:schemeClr val="tx2"/>
              </a:buClr>
              <a:buFont typeface="Wingdings" panose="05000000000000000000" pitchFamily="2" charset="2"/>
              <a:buChar char="§"/>
            </a:pPr>
            <a:r>
              <a:rPr lang="en-IN" sz="1600" dirty="0"/>
              <a:t>Before you create a dataset, you must create a </a:t>
            </a:r>
            <a:r>
              <a:rPr lang="en-IN" sz="1600" b="1" dirty="0"/>
              <a:t>linked service</a:t>
            </a:r>
            <a:r>
              <a:rPr lang="en-IN" sz="1600" dirty="0"/>
              <a:t> to link your data store to the data </a:t>
            </a:r>
            <a:r>
              <a:rPr lang="en-IN" sz="1600" dirty="0" smtClean="0"/>
              <a:t>factory.</a:t>
            </a:r>
          </a:p>
          <a:p>
            <a:pPr marL="285750" indent="-285750">
              <a:buClr>
                <a:schemeClr val="tx2"/>
              </a:buClr>
              <a:buFont typeface="Wingdings" panose="05000000000000000000" pitchFamily="2" charset="2"/>
              <a:buChar char="§"/>
            </a:pPr>
            <a:r>
              <a:rPr lang="en-IN" sz="1600" dirty="0" smtClean="0"/>
              <a:t>Linked </a:t>
            </a:r>
            <a:r>
              <a:rPr lang="en-IN" sz="1600" dirty="0"/>
              <a:t>services are much like connection strings, which define the connection information needed for Data Factory to connect to external resources. </a:t>
            </a:r>
          </a:p>
          <a:p>
            <a:pPr marL="285750" indent="-285750">
              <a:buClr>
                <a:schemeClr val="tx2"/>
              </a:buClr>
              <a:buFont typeface="Wingdings" panose="05000000000000000000" pitchFamily="2" charset="2"/>
              <a:buChar char="§"/>
            </a:pPr>
            <a:r>
              <a:rPr lang="en-IN" sz="1600" dirty="0" smtClean="0"/>
              <a:t>Think </a:t>
            </a:r>
            <a:r>
              <a:rPr lang="en-IN" sz="1600" dirty="0"/>
              <a:t>of it this way; the dataset represents the structure of the data within the linked data stores, and the linked service defines the connection to the data source. </a:t>
            </a:r>
            <a:endParaRPr lang="en-IN" sz="1600" dirty="0" smtClean="0"/>
          </a:p>
          <a:p>
            <a:pPr marL="285750" indent="-285750">
              <a:buClr>
                <a:schemeClr val="tx2"/>
              </a:buClr>
              <a:buFont typeface="Wingdings" panose="05000000000000000000" pitchFamily="2" charset="2"/>
              <a:buChar char="§"/>
            </a:pPr>
            <a:r>
              <a:rPr lang="en-IN" sz="1600" dirty="0" smtClean="0"/>
              <a:t>For </a:t>
            </a:r>
            <a:r>
              <a:rPr lang="en-IN" sz="1600" dirty="0"/>
              <a:t>example, an Azure Storage linked service links a storage account to the data factory. </a:t>
            </a:r>
            <a:endParaRPr lang="en-IN" sz="1600" dirty="0" smtClean="0"/>
          </a:p>
          <a:p>
            <a:pPr marL="285750" indent="-285750">
              <a:buClr>
                <a:schemeClr val="tx2"/>
              </a:buClr>
              <a:buFont typeface="Wingdings" panose="05000000000000000000" pitchFamily="2" charset="2"/>
              <a:buChar char="§"/>
            </a:pPr>
            <a:r>
              <a:rPr lang="en-IN" sz="1600" dirty="0" smtClean="0"/>
              <a:t>An </a:t>
            </a:r>
            <a:r>
              <a:rPr lang="en-IN" sz="1600" dirty="0"/>
              <a:t>Azure Blob dataset represents the blob container and the folder within that Azure storage account that contains the input blobs to be processed</a:t>
            </a:r>
            <a:r>
              <a:rPr lang="en-IN" sz="1600" dirty="0" smtClean="0"/>
              <a:t>.</a:t>
            </a:r>
          </a:p>
          <a:p>
            <a:endParaRPr lang="en-IN" sz="1600" dirty="0" smtClean="0"/>
          </a:p>
          <a:p>
            <a:r>
              <a:rPr lang="en-IN" sz="1400" b="1" dirty="0"/>
              <a:t>For more details explore:</a:t>
            </a:r>
          </a:p>
          <a:p>
            <a:r>
              <a:rPr lang="en-IN" sz="1400" dirty="0">
                <a:hlinkClick r:id="rId2"/>
              </a:rPr>
              <a:t>https://docs.microsoft.com/en-us/azure/data-factory/concepts-datasets-linked-services</a:t>
            </a:r>
            <a:endParaRPr lang="en-IN" sz="1400" dirty="0"/>
          </a:p>
          <a:p>
            <a:endParaRPr lang="en-IN" dirty="0" smtClean="0"/>
          </a:p>
          <a:p>
            <a:r>
              <a:rPr lang="en-IN" dirty="0">
                <a:hlinkClick r:id="rId3"/>
              </a:rPr>
              <a:t>https://</a:t>
            </a:r>
            <a:r>
              <a:rPr lang="en-IN" dirty="0" smtClean="0">
                <a:hlinkClick r:id="rId3"/>
              </a:rPr>
              <a:t>docs.microsoft.com/en-us/rest/api/datafactory/linkedservices/get</a:t>
            </a:r>
            <a:endParaRPr lang="en-IN" dirty="0" smtClean="0"/>
          </a:p>
          <a:p>
            <a:endParaRPr lang="en-IN" dirty="0"/>
          </a:p>
        </p:txBody>
      </p:sp>
    </p:spTree>
    <p:extLst>
      <p:ext uri="{BB962C8B-B14F-4D97-AF65-F5344CB8AC3E}">
        <p14:creationId xmlns:p14="http://schemas.microsoft.com/office/powerpoint/2010/main" val="3580551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Sample Scenario on Datasets and Linked Service of ADF</a:t>
            </a:r>
            <a:endParaRPr lang="en-IN" dirty="0"/>
          </a:p>
        </p:txBody>
      </p:sp>
      <p:sp>
        <p:nvSpPr>
          <p:cNvPr id="3" name="Content Placeholder 2"/>
          <p:cNvSpPr>
            <a:spLocks noGrp="1"/>
          </p:cNvSpPr>
          <p:nvPr>
            <p:ph idx="1"/>
          </p:nvPr>
        </p:nvSpPr>
        <p:spPr>
          <a:xfrm>
            <a:off x="304476" y="1135062"/>
            <a:ext cx="9022087" cy="5125661"/>
          </a:xfrm>
        </p:spPr>
        <p:txBody>
          <a:bodyPr/>
          <a:lstStyle/>
          <a:p>
            <a:pPr>
              <a:lnSpc>
                <a:spcPct val="100000"/>
              </a:lnSpc>
            </a:pPr>
            <a:r>
              <a:rPr lang="en-IN" sz="1600" b="1" dirty="0"/>
              <a:t>Sample scenario: </a:t>
            </a:r>
            <a:endParaRPr lang="en-IN" sz="1600" b="1" dirty="0" smtClean="0"/>
          </a:p>
          <a:p>
            <a:pPr marL="342900" indent="-342900">
              <a:lnSpc>
                <a:spcPct val="100000"/>
              </a:lnSpc>
              <a:buAutoNum type="arabicPeriod"/>
            </a:pPr>
            <a:r>
              <a:rPr lang="en-IN" sz="1600" dirty="0" smtClean="0"/>
              <a:t>To </a:t>
            </a:r>
            <a:r>
              <a:rPr lang="en-IN" sz="1600" dirty="0"/>
              <a:t>copy data from Blob storage to a SQL database, you create two </a:t>
            </a:r>
            <a:r>
              <a:rPr lang="en-IN" sz="1600" b="1" dirty="0"/>
              <a:t>linked services</a:t>
            </a:r>
            <a:r>
              <a:rPr lang="en-IN" sz="1600" dirty="0"/>
              <a:t>: </a:t>
            </a:r>
            <a:r>
              <a:rPr lang="en-IN" sz="1600" b="1" dirty="0"/>
              <a:t>Azure Storage </a:t>
            </a:r>
            <a:r>
              <a:rPr lang="en-IN" sz="1600" dirty="0"/>
              <a:t>and </a:t>
            </a:r>
            <a:r>
              <a:rPr lang="en-IN" sz="1600" b="1" dirty="0"/>
              <a:t>Azure SQL Database</a:t>
            </a:r>
            <a:r>
              <a:rPr lang="en-IN" sz="1600" dirty="0"/>
              <a:t>. </a:t>
            </a:r>
            <a:endParaRPr lang="en-IN" sz="1600" dirty="0" smtClean="0"/>
          </a:p>
          <a:p>
            <a:pPr marL="342900" indent="-342900">
              <a:lnSpc>
                <a:spcPct val="100000"/>
              </a:lnSpc>
              <a:buAutoNum type="arabicPeriod"/>
            </a:pPr>
            <a:endParaRPr lang="en-IN" sz="1600" dirty="0" smtClean="0"/>
          </a:p>
          <a:p>
            <a:pPr marL="342900" indent="-342900">
              <a:lnSpc>
                <a:spcPct val="100000"/>
              </a:lnSpc>
              <a:buAutoNum type="arabicPeriod"/>
            </a:pPr>
            <a:r>
              <a:rPr lang="en-IN" sz="1600" dirty="0" smtClean="0"/>
              <a:t>Then</a:t>
            </a:r>
            <a:r>
              <a:rPr lang="en-IN" sz="1600" dirty="0"/>
              <a:t>, create two </a:t>
            </a:r>
            <a:r>
              <a:rPr lang="en-IN" sz="1600" b="1" dirty="0"/>
              <a:t>datasets</a:t>
            </a:r>
            <a:r>
              <a:rPr lang="en-IN" sz="1600" dirty="0"/>
              <a:t>: </a:t>
            </a:r>
            <a:r>
              <a:rPr lang="en-IN" sz="1600" b="1" dirty="0"/>
              <a:t>Azure Blob dataset </a:t>
            </a:r>
            <a:r>
              <a:rPr lang="en-IN" sz="1600" dirty="0"/>
              <a:t>(which refers to the Azure Storage linked service) and </a:t>
            </a:r>
            <a:r>
              <a:rPr lang="en-IN" sz="1600" b="1" dirty="0"/>
              <a:t>Azure SQL Table dataset </a:t>
            </a:r>
            <a:r>
              <a:rPr lang="en-IN" sz="1600" dirty="0"/>
              <a:t>(which refers to the Azure SQL Database linked service). </a:t>
            </a:r>
            <a:endParaRPr lang="en-IN" sz="1600" dirty="0" smtClean="0"/>
          </a:p>
          <a:p>
            <a:pPr marL="342900" indent="-342900">
              <a:lnSpc>
                <a:spcPct val="100000"/>
              </a:lnSpc>
              <a:buAutoNum type="arabicPeriod"/>
            </a:pPr>
            <a:endParaRPr lang="en-IN" sz="1600" dirty="0" smtClean="0"/>
          </a:p>
          <a:p>
            <a:pPr marL="342900" indent="-342900">
              <a:lnSpc>
                <a:spcPct val="100000"/>
              </a:lnSpc>
              <a:buAutoNum type="arabicPeriod"/>
            </a:pPr>
            <a:r>
              <a:rPr lang="en-IN" sz="1600" dirty="0" smtClean="0"/>
              <a:t>The </a:t>
            </a:r>
            <a:r>
              <a:rPr lang="en-IN" sz="1600" b="1" dirty="0"/>
              <a:t>Azure Storage </a:t>
            </a:r>
            <a:r>
              <a:rPr lang="en-IN" sz="1600" dirty="0"/>
              <a:t>and </a:t>
            </a:r>
            <a:r>
              <a:rPr lang="en-IN" sz="1600" b="1" dirty="0"/>
              <a:t>Azure SQL Database </a:t>
            </a:r>
            <a:r>
              <a:rPr lang="en-IN" sz="1600" dirty="0"/>
              <a:t>linked services contain </a:t>
            </a:r>
            <a:r>
              <a:rPr lang="en-IN" sz="1600" b="1" dirty="0"/>
              <a:t>connection strings</a:t>
            </a:r>
            <a:r>
              <a:rPr lang="en-IN" sz="1600" dirty="0"/>
              <a:t> that Data Factory uses at runtime to </a:t>
            </a:r>
            <a:r>
              <a:rPr lang="en-IN" sz="1600" b="1" dirty="0"/>
              <a:t>connect to your Azure Storage and Azure SQL Database</a:t>
            </a:r>
            <a:r>
              <a:rPr lang="en-IN" sz="1600" dirty="0"/>
              <a:t>, respectively. </a:t>
            </a:r>
            <a:endParaRPr lang="en-IN" sz="1600" dirty="0" smtClean="0"/>
          </a:p>
          <a:p>
            <a:pPr marL="342900" indent="-342900">
              <a:lnSpc>
                <a:spcPct val="100000"/>
              </a:lnSpc>
              <a:buAutoNum type="arabicPeriod"/>
            </a:pPr>
            <a:endParaRPr lang="en-IN" sz="1600" dirty="0" smtClean="0"/>
          </a:p>
          <a:p>
            <a:pPr marL="342900" indent="-342900">
              <a:lnSpc>
                <a:spcPct val="100000"/>
              </a:lnSpc>
              <a:buAutoNum type="arabicPeriod"/>
            </a:pPr>
            <a:r>
              <a:rPr lang="en-IN" sz="1600" dirty="0" smtClean="0"/>
              <a:t>The </a:t>
            </a:r>
            <a:r>
              <a:rPr lang="en-IN" sz="1600" b="1" dirty="0"/>
              <a:t>Azure Blob dataset </a:t>
            </a:r>
            <a:r>
              <a:rPr lang="en-IN" sz="1600" dirty="0"/>
              <a:t>specifies the </a:t>
            </a:r>
            <a:r>
              <a:rPr lang="en-IN" sz="1600" b="1" dirty="0"/>
              <a:t>blob container </a:t>
            </a:r>
            <a:r>
              <a:rPr lang="en-IN" sz="1600" dirty="0"/>
              <a:t>and </a:t>
            </a:r>
            <a:r>
              <a:rPr lang="en-IN" sz="1600" b="1" dirty="0"/>
              <a:t>blob folder </a:t>
            </a:r>
            <a:r>
              <a:rPr lang="en-IN" sz="1600" dirty="0"/>
              <a:t>that contains the input blobs in your Blob storage. </a:t>
            </a:r>
            <a:endParaRPr lang="en-IN" sz="1600" dirty="0" smtClean="0"/>
          </a:p>
          <a:p>
            <a:pPr marL="342900" indent="-342900">
              <a:lnSpc>
                <a:spcPct val="100000"/>
              </a:lnSpc>
              <a:buAutoNum type="arabicPeriod"/>
            </a:pPr>
            <a:endParaRPr lang="en-IN" sz="1600" dirty="0" smtClean="0"/>
          </a:p>
          <a:p>
            <a:pPr marL="342900" indent="-342900">
              <a:lnSpc>
                <a:spcPct val="100000"/>
              </a:lnSpc>
              <a:buAutoNum type="arabicPeriod"/>
            </a:pPr>
            <a:r>
              <a:rPr lang="en-IN" sz="1600" dirty="0" smtClean="0"/>
              <a:t>The </a:t>
            </a:r>
            <a:r>
              <a:rPr lang="en-IN" sz="1600" b="1" dirty="0"/>
              <a:t>Azure SQL Table dataset </a:t>
            </a:r>
            <a:r>
              <a:rPr lang="en-IN" sz="1600" dirty="0"/>
              <a:t>specifies the SQL table in your SQL database to which the data is to be copied.</a:t>
            </a:r>
          </a:p>
          <a:p>
            <a:endParaRPr lang="en-IN" dirty="0"/>
          </a:p>
        </p:txBody>
      </p:sp>
    </p:spTree>
    <p:extLst>
      <p:ext uri="{BB962C8B-B14F-4D97-AF65-F5344CB8AC3E}">
        <p14:creationId xmlns:p14="http://schemas.microsoft.com/office/powerpoint/2010/main" val="2114816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Activity &amp; Pipeline in ADF</a:t>
            </a:r>
            <a:endParaRPr lang="en-IN" dirty="0"/>
          </a:p>
        </p:txBody>
      </p:sp>
      <p:sp>
        <p:nvSpPr>
          <p:cNvPr id="3" name="Content Placeholder 2"/>
          <p:cNvSpPr>
            <a:spLocks noGrp="1"/>
          </p:cNvSpPr>
          <p:nvPr>
            <p:ph idx="1"/>
          </p:nvPr>
        </p:nvSpPr>
        <p:spPr>
          <a:xfrm>
            <a:off x="304476" y="982662"/>
            <a:ext cx="9022087" cy="5278061"/>
          </a:xfrm>
        </p:spPr>
        <p:txBody>
          <a:bodyPr/>
          <a:lstStyle/>
          <a:p>
            <a:pPr marL="285750" indent="-285750">
              <a:buClr>
                <a:schemeClr val="tx2"/>
              </a:buClr>
              <a:buFont typeface="Wingdings" panose="05000000000000000000" pitchFamily="2" charset="2"/>
              <a:buChar char="§"/>
            </a:pPr>
            <a:r>
              <a:rPr lang="en-IN" sz="1600" dirty="0"/>
              <a:t>A data factory can have one or more pipelines. A </a:t>
            </a:r>
            <a:r>
              <a:rPr lang="en-IN" sz="1600" b="1" dirty="0"/>
              <a:t>pipeline</a:t>
            </a:r>
            <a:r>
              <a:rPr lang="en-IN" sz="1600" dirty="0"/>
              <a:t> is a logical grouping of activities that together perform a task. </a:t>
            </a:r>
            <a:endParaRPr lang="en-IN" sz="1600" dirty="0" smtClean="0"/>
          </a:p>
          <a:p>
            <a:pPr marL="285750" indent="-285750">
              <a:buClr>
                <a:schemeClr val="tx2"/>
              </a:buClr>
              <a:buFont typeface="Wingdings" panose="05000000000000000000" pitchFamily="2" charset="2"/>
              <a:buChar char="§"/>
            </a:pPr>
            <a:endParaRPr lang="en-IN" sz="1600" dirty="0" smtClean="0"/>
          </a:p>
          <a:p>
            <a:pPr marL="285750" indent="-285750">
              <a:buClr>
                <a:schemeClr val="tx2"/>
              </a:buClr>
              <a:buFont typeface="Wingdings" panose="05000000000000000000" pitchFamily="2" charset="2"/>
              <a:buChar char="§"/>
            </a:pPr>
            <a:r>
              <a:rPr lang="en-IN" sz="1600" dirty="0" smtClean="0"/>
              <a:t>For </a:t>
            </a:r>
            <a:r>
              <a:rPr lang="en-IN" sz="1600" dirty="0"/>
              <a:t>example, a pipeline could contain a set of activities that ingest and clean log data, and then kick of a Spark job on an HDInsight cluster to </a:t>
            </a:r>
            <a:r>
              <a:rPr lang="en-IN" sz="1600" dirty="0" smtClean="0"/>
              <a:t>analyse </a:t>
            </a:r>
            <a:r>
              <a:rPr lang="en-IN" sz="1600" dirty="0"/>
              <a:t>the log data. </a:t>
            </a:r>
            <a:endParaRPr lang="en-IN" sz="1600" dirty="0" smtClean="0"/>
          </a:p>
          <a:p>
            <a:pPr marL="285750" indent="-285750">
              <a:buClr>
                <a:schemeClr val="tx2"/>
              </a:buClr>
              <a:buFont typeface="Wingdings" panose="05000000000000000000" pitchFamily="2" charset="2"/>
              <a:buChar char="§"/>
            </a:pPr>
            <a:endParaRPr lang="en-IN" sz="1600" dirty="0" smtClean="0"/>
          </a:p>
          <a:p>
            <a:pPr marL="285750" indent="-285750">
              <a:buClr>
                <a:schemeClr val="tx2"/>
              </a:buClr>
              <a:buFont typeface="Wingdings" panose="05000000000000000000" pitchFamily="2" charset="2"/>
              <a:buChar char="§"/>
            </a:pPr>
            <a:r>
              <a:rPr lang="en-IN" sz="1600" dirty="0" smtClean="0"/>
              <a:t>The </a:t>
            </a:r>
            <a:r>
              <a:rPr lang="en-IN" sz="1600" dirty="0"/>
              <a:t>beauty of this is that the pipeline allows you to manage the activities as a set instead of each one individually. </a:t>
            </a:r>
            <a:endParaRPr lang="en-IN" sz="1600" dirty="0" smtClean="0"/>
          </a:p>
          <a:p>
            <a:pPr marL="285750" indent="-285750">
              <a:buClr>
                <a:schemeClr val="tx2"/>
              </a:buClr>
              <a:buFont typeface="Wingdings" panose="05000000000000000000" pitchFamily="2" charset="2"/>
              <a:buChar char="§"/>
            </a:pPr>
            <a:endParaRPr lang="en-IN" sz="1600" dirty="0" smtClean="0"/>
          </a:p>
          <a:p>
            <a:pPr marL="285750" indent="-285750">
              <a:buClr>
                <a:schemeClr val="tx2"/>
              </a:buClr>
              <a:buFont typeface="Wingdings" panose="05000000000000000000" pitchFamily="2" charset="2"/>
              <a:buChar char="§"/>
            </a:pPr>
            <a:r>
              <a:rPr lang="en-IN" sz="1600" dirty="0" smtClean="0"/>
              <a:t>For </a:t>
            </a:r>
            <a:r>
              <a:rPr lang="en-IN" sz="1600" dirty="0"/>
              <a:t>example, you can deploy and schedule the pipeline, instead of the activities independently</a:t>
            </a:r>
            <a:r>
              <a:rPr lang="en-IN" sz="1600" dirty="0" smtClean="0"/>
              <a:t>.</a:t>
            </a:r>
          </a:p>
          <a:p>
            <a:pPr marL="285750" indent="-285750">
              <a:buClr>
                <a:schemeClr val="tx2"/>
              </a:buClr>
              <a:buFont typeface="Wingdings" panose="05000000000000000000" pitchFamily="2" charset="2"/>
              <a:buChar char="§"/>
            </a:pPr>
            <a:endParaRPr lang="en-IN" sz="1600" dirty="0" smtClean="0"/>
          </a:p>
          <a:p>
            <a:pPr marL="285750" indent="-285750">
              <a:buClr>
                <a:schemeClr val="tx2"/>
              </a:buClr>
              <a:buFont typeface="Wingdings" panose="05000000000000000000" pitchFamily="2" charset="2"/>
              <a:buChar char="§"/>
            </a:pPr>
            <a:r>
              <a:rPr lang="en-IN" sz="1600" dirty="0"/>
              <a:t>The </a:t>
            </a:r>
            <a:r>
              <a:rPr lang="en-IN" sz="1600" b="1" dirty="0"/>
              <a:t>activities </a:t>
            </a:r>
            <a:r>
              <a:rPr lang="en-IN" sz="1600" dirty="0"/>
              <a:t>in a pipeline define actions to perform on your data. </a:t>
            </a:r>
            <a:endParaRPr lang="en-IN" sz="1600" dirty="0" smtClean="0"/>
          </a:p>
          <a:p>
            <a:pPr marL="285750" indent="-285750">
              <a:buClr>
                <a:schemeClr val="tx2"/>
              </a:buClr>
              <a:buFont typeface="Wingdings" panose="05000000000000000000" pitchFamily="2" charset="2"/>
              <a:buChar char="§"/>
            </a:pPr>
            <a:endParaRPr lang="en-IN" sz="1600" dirty="0" smtClean="0"/>
          </a:p>
          <a:p>
            <a:pPr marL="285750" indent="-285750">
              <a:buClr>
                <a:schemeClr val="tx2"/>
              </a:buClr>
              <a:buFont typeface="Wingdings" panose="05000000000000000000" pitchFamily="2" charset="2"/>
              <a:buChar char="§"/>
            </a:pPr>
            <a:r>
              <a:rPr lang="en-IN" sz="1600" b="1" dirty="0" smtClean="0"/>
              <a:t>For example:- </a:t>
            </a:r>
            <a:r>
              <a:rPr lang="en-IN" sz="1600" dirty="0"/>
              <a:t>you may use a copy activity to copy data from an on-premises SQL Server to an Azure Blob Storage. Then, use a Hive activity that runs a Hive script on an Azure HDInsight cluster to process/transform data from the blob storage to produce output data. Finally, use a second copy activity to copy the output data to an Azure SQL Data Warehouse on top of which business intelligence (BI) reporting solutions are built.</a:t>
            </a:r>
          </a:p>
        </p:txBody>
      </p:sp>
    </p:spTree>
    <p:extLst>
      <p:ext uri="{BB962C8B-B14F-4D97-AF65-F5344CB8AC3E}">
        <p14:creationId xmlns:p14="http://schemas.microsoft.com/office/powerpoint/2010/main" val="1373399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Activity &amp; Pipeline in </a:t>
            </a:r>
            <a:r>
              <a:rPr lang="en-IN" dirty="0" smtClean="0"/>
              <a:t>ADF Con…</a:t>
            </a:r>
            <a:endParaRPr lang="en-IN" dirty="0"/>
          </a:p>
        </p:txBody>
      </p:sp>
      <p:sp>
        <p:nvSpPr>
          <p:cNvPr id="3" name="Content Placeholder 2"/>
          <p:cNvSpPr>
            <a:spLocks noGrp="1"/>
          </p:cNvSpPr>
          <p:nvPr>
            <p:ph idx="1"/>
          </p:nvPr>
        </p:nvSpPr>
        <p:spPr>
          <a:xfrm>
            <a:off x="304476" y="1293125"/>
            <a:ext cx="9022087" cy="4967598"/>
          </a:xfrm>
        </p:spPr>
        <p:txBody>
          <a:bodyPr/>
          <a:lstStyle/>
          <a:p>
            <a:pPr marL="285750" indent="-285750">
              <a:buClr>
                <a:schemeClr val="tx2"/>
              </a:buClr>
              <a:buFont typeface="Wingdings" panose="05000000000000000000" pitchFamily="2" charset="2"/>
              <a:buChar char="§"/>
            </a:pPr>
            <a:r>
              <a:rPr lang="en-IN" sz="1600" b="1" dirty="0"/>
              <a:t>Data Factory supports three types of activities:</a:t>
            </a:r>
            <a:r>
              <a:rPr lang="en-IN" sz="1600" dirty="0"/>
              <a:t> </a:t>
            </a:r>
            <a:endParaRPr lang="en-IN" sz="1600" dirty="0" smtClean="0"/>
          </a:p>
          <a:p>
            <a:pPr marL="285750" indent="-285750">
              <a:buClr>
                <a:schemeClr val="tx2"/>
              </a:buClr>
              <a:buFont typeface="Wingdings" panose="05000000000000000000" pitchFamily="2" charset="2"/>
              <a:buChar char="§"/>
            </a:pPr>
            <a:endParaRPr lang="en-IN" sz="1600" dirty="0" smtClean="0"/>
          </a:p>
          <a:p>
            <a:pPr marL="810336" lvl="1" indent="-285750">
              <a:buClr>
                <a:schemeClr val="tx2"/>
              </a:buClr>
              <a:buFont typeface="Wingdings" panose="05000000000000000000" pitchFamily="2" charset="2"/>
              <a:buChar char="§"/>
            </a:pPr>
            <a:r>
              <a:rPr lang="en-IN" sz="1396" b="1" dirty="0"/>
              <a:t>Data movement activities </a:t>
            </a:r>
            <a:r>
              <a:rPr lang="en-IN" sz="1396" dirty="0"/>
              <a:t>: Copy Activity in Azure Data </a:t>
            </a:r>
            <a:r>
              <a:rPr lang="en-IN" sz="1396" dirty="0" smtClean="0"/>
              <a:t>Factory</a:t>
            </a:r>
          </a:p>
          <a:p>
            <a:pPr lvl="1" indent="0">
              <a:buClr>
                <a:schemeClr val="tx2"/>
              </a:buClr>
              <a:buNone/>
            </a:pPr>
            <a:r>
              <a:rPr lang="en-IN" sz="1396" dirty="0">
                <a:hlinkClick r:id="rId2"/>
              </a:rPr>
              <a:t>https://</a:t>
            </a:r>
            <a:r>
              <a:rPr lang="en-IN" sz="1396" dirty="0" smtClean="0">
                <a:hlinkClick r:id="rId2"/>
              </a:rPr>
              <a:t>docs.microsoft.com/en-us/azure/data-factory/copy-activity-overview</a:t>
            </a:r>
            <a:endParaRPr lang="en-IN" sz="1396" dirty="0" smtClean="0"/>
          </a:p>
          <a:p>
            <a:pPr marL="810336" lvl="1" indent="-285750">
              <a:buClr>
                <a:schemeClr val="tx2"/>
              </a:buClr>
              <a:buFont typeface="Wingdings" panose="05000000000000000000" pitchFamily="2" charset="2"/>
              <a:buChar char="§"/>
            </a:pPr>
            <a:endParaRPr lang="en-IN" sz="1396" dirty="0"/>
          </a:p>
          <a:p>
            <a:pPr marL="810336" lvl="1" indent="-285750">
              <a:buClr>
                <a:schemeClr val="tx2"/>
              </a:buClr>
              <a:buFont typeface="Wingdings" panose="05000000000000000000" pitchFamily="2" charset="2"/>
              <a:buChar char="§"/>
            </a:pPr>
            <a:r>
              <a:rPr lang="en-IN" sz="1396" b="1" dirty="0"/>
              <a:t>Data transformation activities </a:t>
            </a:r>
            <a:r>
              <a:rPr lang="en-IN" sz="1396" dirty="0"/>
              <a:t>: Transform data in Azure Data </a:t>
            </a:r>
            <a:r>
              <a:rPr lang="en-IN" sz="1396" dirty="0" smtClean="0"/>
              <a:t>Factory</a:t>
            </a:r>
          </a:p>
          <a:p>
            <a:pPr lvl="1" indent="0">
              <a:buClr>
                <a:schemeClr val="tx2"/>
              </a:buClr>
              <a:buNone/>
            </a:pPr>
            <a:r>
              <a:rPr lang="en-IN" sz="1396" dirty="0">
                <a:hlinkClick r:id="rId3"/>
              </a:rPr>
              <a:t>https://</a:t>
            </a:r>
            <a:r>
              <a:rPr lang="en-IN" sz="1396" dirty="0" smtClean="0">
                <a:hlinkClick r:id="rId3"/>
              </a:rPr>
              <a:t>docs.microsoft.com/en-us/azure/data-factory/transform-data</a:t>
            </a:r>
            <a:endParaRPr lang="en-IN" sz="1396" dirty="0" smtClean="0"/>
          </a:p>
          <a:p>
            <a:pPr marL="810336" lvl="1" indent="-285750">
              <a:buClr>
                <a:schemeClr val="tx2"/>
              </a:buClr>
              <a:buFont typeface="Wingdings" panose="05000000000000000000" pitchFamily="2" charset="2"/>
              <a:buChar char="§"/>
            </a:pPr>
            <a:endParaRPr lang="en-IN" sz="1396" dirty="0"/>
          </a:p>
          <a:p>
            <a:pPr marL="810336" lvl="1" indent="-285750">
              <a:buClr>
                <a:schemeClr val="tx2"/>
              </a:buClr>
              <a:buFont typeface="Wingdings" panose="05000000000000000000" pitchFamily="2" charset="2"/>
              <a:buChar char="§"/>
            </a:pPr>
            <a:r>
              <a:rPr lang="en-IN" sz="1396" b="1" dirty="0"/>
              <a:t>Control activities </a:t>
            </a:r>
            <a:r>
              <a:rPr lang="en-IN" sz="1396" dirty="0"/>
              <a:t>: Web activity in Azure Data </a:t>
            </a:r>
            <a:r>
              <a:rPr lang="en-IN" sz="1396" dirty="0" smtClean="0"/>
              <a:t>Factory</a:t>
            </a:r>
          </a:p>
          <a:p>
            <a:pPr lvl="1" indent="0">
              <a:buClr>
                <a:schemeClr val="tx2"/>
              </a:buClr>
              <a:buNone/>
            </a:pPr>
            <a:r>
              <a:rPr lang="en-IN" sz="1396" dirty="0" smtClean="0">
                <a:hlinkClick r:id="rId4"/>
              </a:rPr>
              <a:t>https</a:t>
            </a:r>
            <a:r>
              <a:rPr lang="en-IN" sz="1396" dirty="0">
                <a:hlinkClick r:id="rId4"/>
              </a:rPr>
              <a:t>://</a:t>
            </a:r>
            <a:r>
              <a:rPr lang="en-IN" sz="1396" dirty="0" smtClean="0">
                <a:hlinkClick r:id="rId4"/>
              </a:rPr>
              <a:t>docs.microsoft.com/en-us/azure/data-factory/control-flow-web-activity</a:t>
            </a:r>
            <a:endParaRPr lang="en-IN" sz="1396" dirty="0" smtClean="0"/>
          </a:p>
          <a:p>
            <a:pPr marL="810336" lvl="1" indent="-285750">
              <a:buClr>
                <a:schemeClr val="tx2"/>
              </a:buClr>
              <a:buFont typeface="Wingdings" panose="05000000000000000000" pitchFamily="2" charset="2"/>
              <a:buChar char="§"/>
            </a:pPr>
            <a:endParaRPr lang="en-IN" sz="1396" dirty="0"/>
          </a:p>
          <a:p>
            <a:pPr marL="285750" indent="-285750">
              <a:buClr>
                <a:schemeClr val="tx2"/>
              </a:buClr>
              <a:buFont typeface="Wingdings" panose="05000000000000000000" pitchFamily="2" charset="2"/>
              <a:buChar char="§"/>
            </a:pPr>
            <a:endParaRPr lang="en-IN" sz="1600" dirty="0"/>
          </a:p>
          <a:p>
            <a:pPr marL="285750" indent="-285750">
              <a:buClr>
                <a:schemeClr val="tx2"/>
              </a:buClr>
              <a:buFont typeface="Wingdings" panose="05000000000000000000" pitchFamily="2" charset="2"/>
              <a:buChar char="§"/>
            </a:pPr>
            <a:r>
              <a:rPr lang="en-IN" sz="1600" dirty="0" smtClean="0"/>
              <a:t>An </a:t>
            </a:r>
            <a:r>
              <a:rPr lang="en-IN" sz="1600" dirty="0"/>
              <a:t>activity can take zero or more </a:t>
            </a:r>
            <a:r>
              <a:rPr lang="en-IN" sz="1600" b="1" dirty="0"/>
              <a:t>input datasets</a:t>
            </a:r>
            <a:r>
              <a:rPr lang="en-IN" sz="1600" dirty="0"/>
              <a:t> and produce </a:t>
            </a:r>
            <a:r>
              <a:rPr lang="en-IN" sz="1600" b="1" dirty="0"/>
              <a:t>one or more output datasets</a:t>
            </a:r>
            <a:r>
              <a:rPr lang="en-IN" sz="1600" dirty="0"/>
              <a:t>. </a:t>
            </a:r>
            <a:endParaRPr lang="en-IN" sz="1600" dirty="0" smtClean="0"/>
          </a:p>
          <a:p>
            <a:pPr marL="285750" indent="-285750">
              <a:buClr>
                <a:schemeClr val="tx2"/>
              </a:buClr>
              <a:buFont typeface="Wingdings" panose="05000000000000000000" pitchFamily="2" charset="2"/>
              <a:buChar char="§"/>
            </a:pPr>
            <a:r>
              <a:rPr lang="en-IN" sz="1600" dirty="0" smtClean="0"/>
              <a:t>The </a:t>
            </a:r>
            <a:r>
              <a:rPr lang="en-IN" sz="1600" dirty="0"/>
              <a:t>following diagram shows the relationship between pipeline, activity, and dataset in Data Factory:</a:t>
            </a:r>
          </a:p>
        </p:txBody>
      </p:sp>
      <p:pic>
        <p:nvPicPr>
          <p:cNvPr id="4" name="Picture 3"/>
          <p:cNvPicPr>
            <a:picLocks noChangeAspect="1"/>
          </p:cNvPicPr>
          <p:nvPr/>
        </p:nvPicPr>
        <p:blipFill>
          <a:blip r:embed="rId5"/>
          <a:stretch>
            <a:fillRect/>
          </a:stretch>
        </p:blipFill>
        <p:spPr>
          <a:xfrm>
            <a:off x="15081" y="5608260"/>
            <a:ext cx="9182100" cy="1304925"/>
          </a:xfrm>
          <a:prstGeom prst="rect">
            <a:avLst/>
          </a:prstGeom>
        </p:spPr>
      </p:pic>
    </p:spTree>
    <p:extLst>
      <p:ext uri="{BB962C8B-B14F-4D97-AF65-F5344CB8AC3E}">
        <p14:creationId xmlns:p14="http://schemas.microsoft.com/office/powerpoint/2010/main" val="4263244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 xmlns:a16="http://schemas.microsoft.com/office/drawing/2014/main" id="{F40F17DA-ECFF-4D3A-BB59-D5B728EFAB33}"/>
              </a:ext>
            </a:extLst>
          </p:cNvPr>
          <p:cNvGraphicFramePr>
            <a:graphicFrameLocks noGrp="1"/>
          </p:cNvGraphicFramePr>
          <p:nvPr>
            <p:extLst/>
          </p:nvPr>
        </p:nvGraphicFramePr>
        <p:xfrm>
          <a:off x="263105" y="1127734"/>
          <a:ext cx="8800351" cy="4202586"/>
        </p:xfrm>
        <a:graphic>
          <a:graphicData uri="http://schemas.openxmlformats.org/drawingml/2006/table">
            <a:tbl>
              <a:tblPr firstRow="1" firstCol="1">
                <a:tableStyleId>{ED083AE6-46FA-4A59-8FB0-9F97EB10719F}</a:tableStyleId>
              </a:tblPr>
              <a:tblGrid>
                <a:gridCol w="4559825">
                  <a:extLst>
                    <a:ext uri="{9D8B030D-6E8A-4147-A177-3AD203B41FA5}">
                      <a16:colId xmlns="" xmlns:a16="http://schemas.microsoft.com/office/drawing/2014/main" val="956320187"/>
                    </a:ext>
                  </a:extLst>
                </a:gridCol>
                <a:gridCol w="4240526">
                  <a:extLst>
                    <a:ext uri="{9D8B030D-6E8A-4147-A177-3AD203B41FA5}">
                      <a16:colId xmlns="" xmlns:a16="http://schemas.microsoft.com/office/drawing/2014/main" val="4203696472"/>
                    </a:ext>
                  </a:extLst>
                </a:gridCol>
              </a:tblGrid>
              <a:tr h="360247">
                <a:tc>
                  <a:txBody>
                    <a:bodyPr/>
                    <a:lstStyle/>
                    <a:p>
                      <a:pPr algn="l"/>
                      <a:r>
                        <a:rPr lang="en-US" sz="2100" dirty="0">
                          <a:solidFill>
                            <a:schemeClr val="tx1"/>
                          </a:solidFill>
                        </a:rPr>
                        <a:t>Transformation activity</a:t>
                      </a:r>
                    </a:p>
                  </a:txBody>
                  <a:tcPr marL="40233" marR="40233" marT="20117" marB="20117" anchor="ctr"/>
                </a:tc>
                <a:tc>
                  <a:txBody>
                    <a:bodyPr/>
                    <a:lstStyle/>
                    <a:p>
                      <a:pPr algn="l"/>
                      <a:r>
                        <a:rPr lang="en-US" sz="2100" dirty="0">
                          <a:solidFill>
                            <a:schemeClr val="tx1"/>
                          </a:solidFill>
                        </a:rPr>
                        <a:t>Compute environment</a:t>
                      </a:r>
                    </a:p>
                  </a:txBody>
                  <a:tcPr marL="40233" marR="40233" marT="20117" marB="20117" anchor="ctr"/>
                </a:tc>
                <a:extLst>
                  <a:ext uri="{0D108BD9-81ED-4DB2-BD59-A6C34878D82A}">
                    <a16:rowId xmlns="" xmlns:a16="http://schemas.microsoft.com/office/drawing/2014/main" val="3464614898"/>
                  </a:ext>
                </a:extLst>
              </a:tr>
              <a:tr h="360247">
                <a:tc>
                  <a:txBody>
                    <a:bodyPr/>
                    <a:lstStyle/>
                    <a:p>
                      <a:pPr algn="l"/>
                      <a:r>
                        <a:rPr lang="en-US" sz="2100" dirty="0">
                          <a:solidFill>
                            <a:schemeClr val="accent4">
                              <a:lumMod val="75000"/>
                            </a:schemeClr>
                          </a:solidFill>
                        </a:rPr>
                        <a:t>Hive</a:t>
                      </a:r>
                    </a:p>
                  </a:txBody>
                  <a:tcPr marL="40233" marR="40233" marT="20117" marB="20117" anchor="ctr"/>
                </a:tc>
                <a:tc>
                  <a:txBody>
                    <a:bodyPr/>
                    <a:lstStyle/>
                    <a:p>
                      <a:pPr algn="l"/>
                      <a:r>
                        <a:rPr lang="en-US" sz="2100" dirty="0">
                          <a:solidFill>
                            <a:schemeClr val="tx1"/>
                          </a:solidFill>
                        </a:rPr>
                        <a:t>HDInsight [Hadoop]</a:t>
                      </a:r>
                    </a:p>
                  </a:txBody>
                  <a:tcPr marL="40233" marR="40233" marT="20117" marB="20117" anchor="ctr"/>
                </a:tc>
                <a:extLst>
                  <a:ext uri="{0D108BD9-81ED-4DB2-BD59-A6C34878D82A}">
                    <a16:rowId xmlns="" xmlns:a16="http://schemas.microsoft.com/office/drawing/2014/main" val="2934412833"/>
                  </a:ext>
                </a:extLst>
              </a:tr>
              <a:tr h="360247">
                <a:tc>
                  <a:txBody>
                    <a:bodyPr/>
                    <a:lstStyle/>
                    <a:p>
                      <a:pPr algn="l"/>
                      <a:r>
                        <a:rPr lang="en-US" sz="2100" dirty="0">
                          <a:solidFill>
                            <a:schemeClr val="accent4">
                              <a:lumMod val="75000"/>
                            </a:schemeClr>
                          </a:solidFill>
                        </a:rPr>
                        <a:t>Pig</a:t>
                      </a:r>
                    </a:p>
                  </a:txBody>
                  <a:tcPr marL="40233" marR="40233" marT="20117" marB="20117" anchor="ctr"/>
                </a:tc>
                <a:tc>
                  <a:txBody>
                    <a:bodyPr/>
                    <a:lstStyle/>
                    <a:p>
                      <a:pPr algn="l"/>
                      <a:r>
                        <a:rPr lang="en-US" sz="2100" dirty="0">
                          <a:solidFill>
                            <a:schemeClr val="tx1"/>
                          </a:solidFill>
                        </a:rPr>
                        <a:t>HDInsight [Hadoop]</a:t>
                      </a:r>
                    </a:p>
                  </a:txBody>
                  <a:tcPr marL="40233" marR="40233" marT="20117" marB="20117" anchor="ctr"/>
                </a:tc>
                <a:extLst>
                  <a:ext uri="{0D108BD9-81ED-4DB2-BD59-A6C34878D82A}">
                    <a16:rowId xmlns="" xmlns:a16="http://schemas.microsoft.com/office/drawing/2014/main" val="1932753488"/>
                  </a:ext>
                </a:extLst>
              </a:tr>
              <a:tr h="360247">
                <a:tc>
                  <a:txBody>
                    <a:bodyPr/>
                    <a:lstStyle/>
                    <a:p>
                      <a:pPr algn="l"/>
                      <a:r>
                        <a:rPr lang="en-US" sz="2100" dirty="0">
                          <a:solidFill>
                            <a:schemeClr val="accent4">
                              <a:lumMod val="75000"/>
                            </a:schemeClr>
                          </a:solidFill>
                        </a:rPr>
                        <a:t>MapReduce</a:t>
                      </a:r>
                    </a:p>
                  </a:txBody>
                  <a:tcPr marL="40233" marR="40233" marT="20117" marB="20117" anchor="ctr"/>
                </a:tc>
                <a:tc>
                  <a:txBody>
                    <a:bodyPr/>
                    <a:lstStyle/>
                    <a:p>
                      <a:pPr algn="l"/>
                      <a:r>
                        <a:rPr lang="en-US" sz="2100" dirty="0">
                          <a:solidFill>
                            <a:schemeClr val="tx1"/>
                          </a:solidFill>
                        </a:rPr>
                        <a:t>HDInsight [Hadoop]</a:t>
                      </a:r>
                    </a:p>
                  </a:txBody>
                  <a:tcPr marL="40233" marR="40233" marT="20117" marB="20117" anchor="ctr"/>
                </a:tc>
                <a:extLst>
                  <a:ext uri="{0D108BD9-81ED-4DB2-BD59-A6C34878D82A}">
                    <a16:rowId xmlns="" xmlns:a16="http://schemas.microsoft.com/office/drawing/2014/main" val="414174395"/>
                  </a:ext>
                </a:extLst>
              </a:tr>
              <a:tr h="360247">
                <a:tc>
                  <a:txBody>
                    <a:bodyPr/>
                    <a:lstStyle/>
                    <a:p>
                      <a:pPr algn="l"/>
                      <a:r>
                        <a:rPr lang="en-US" sz="2100" dirty="0">
                          <a:solidFill>
                            <a:schemeClr val="accent4">
                              <a:lumMod val="75000"/>
                            </a:schemeClr>
                          </a:solidFill>
                        </a:rPr>
                        <a:t>Hadoop Streaming</a:t>
                      </a:r>
                    </a:p>
                  </a:txBody>
                  <a:tcPr marL="40233" marR="40233" marT="20117" marB="20117" anchor="ctr"/>
                </a:tc>
                <a:tc>
                  <a:txBody>
                    <a:bodyPr/>
                    <a:lstStyle/>
                    <a:p>
                      <a:pPr algn="l"/>
                      <a:r>
                        <a:rPr lang="en-US" sz="2100" dirty="0">
                          <a:solidFill>
                            <a:schemeClr val="tx1"/>
                          </a:solidFill>
                        </a:rPr>
                        <a:t>HDInsight [Hadoop]</a:t>
                      </a:r>
                    </a:p>
                  </a:txBody>
                  <a:tcPr marL="40233" marR="40233" marT="20117" marB="20117" anchor="ctr"/>
                </a:tc>
                <a:extLst>
                  <a:ext uri="{0D108BD9-81ED-4DB2-BD59-A6C34878D82A}">
                    <a16:rowId xmlns="" xmlns:a16="http://schemas.microsoft.com/office/drawing/2014/main" val="3159801222"/>
                  </a:ext>
                </a:extLst>
              </a:tr>
              <a:tr h="680260">
                <a:tc>
                  <a:txBody>
                    <a:bodyPr/>
                    <a:lstStyle/>
                    <a:p>
                      <a:pPr algn="l"/>
                      <a:r>
                        <a:rPr lang="en-US" sz="2100" dirty="0">
                          <a:solidFill>
                            <a:schemeClr val="accent4">
                              <a:lumMod val="75000"/>
                            </a:schemeClr>
                          </a:solidFill>
                        </a:rPr>
                        <a:t>Machine Learning activities: Batch Execution and Update Resource</a:t>
                      </a:r>
                    </a:p>
                  </a:txBody>
                  <a:tcPr marL="40233" marR="40233" marT="20117" marB="20117" anchor="ctr"/>
                </a:tc>
                <a:tc>
                  <a:txBody>
                    <a:bodyPr/>
                    <a:lstStyle/>
                    <a:p>
                      <a:pPr algn="l"/>
                      <a:r>
                        <a:rPr lang="en-US" sz="2100" dirty="0">
                          <a:solidFill>
                            <a:schemeClr val="tx1"/>
                          </a:solidFill>
                        </a:rPr>
                        <a:t>Azure VM</a:t>
                      </a:r>
                    </a:p>
                  </a:txBody>
                  <a:tcPr marL="40233" marR="40233" marT="20117" marB="20117" anchor="ctr"/>
                </a:tc>
                <a:extLst>
                  <a:ext uri="{0D108BD9-81ED-4DB2-BD59-A6C34878D82A}">
                    <a16:rowId xmlns="" xmlns:a16="http://schemas.microsoft.com/office/drawing/2014/main" val="80762818"/>
                  </a:ext>
                </a:extLst>
              </a:tr>
              <a:tr h="360247">
                <a:tc>
                  <a:txBody>
                    <a:bodyPr/>
                    <a:lstStyle/>
                    <a:p>
                      <a:pPr algn="l"/>
                      <a:r>
                        <a:rPr lang="en-US" sz="2100" dirty="0">
                          <a:solidFill>
                            <a:schemeClr val="accent4">
                              <a:lumMod val="75000"/>
                            </a:schemeClr>
                          </a:solidFill>
                        </a:rPr>
                        <a:t>Stored Procedure</a:t>
                      </a:r>
                    </a:p>
                  </a:txBody>
                  <a:tcPr marL="40233" marR="40233" marT="20117" marB="20117" anchor="ctr"/>
                </a:tc>
                <a:tc>
                  <a:txBody>
                    <a:bodyPr/>
                    <a:lstStyle/>
                    <a:p>
                      <a:pPr algn="l"/>
                      <a:r>
                        <a:rPr lang="en-US" sz="2100" dirty="0">
                          <a:solidFill>
                            <a:schemeClr val="tx1"/>
                          </a:solidFill>
                        </a:rPr>
                        <a:t>Azure SQL</a:t>
                      </a:r>
                    </a:p>
                  </a:txBody>
                  <a:tcPr marL="40233" marR="40233" marT="20117" marB="20117" anchor="ctr"/>
                </a:tc>
                <a:extLst>
                  <a:ext uri="{0D108BD9-81ED-4DB2-BD59-A6C34878D82A}">
                    <a16:rowId xmlns="" xmlns:a16="http://schemas.microsoft.com/office/drawing/2014/main" val="971551458"/>
                  </a:ext>
                </a:extLst>
              </a:tr>
              <a:tr h="360247">
                <a:tc>
                  <a:txBody>
                    <a:bodyPr/>
                    <a:lstStyle/>
                    <a:p>
                      <a:pPr algn="l"/>
                      <a:r>
                        <a:rPr lang="en-US" sz="2100" dirty="0">
                          <a:solidFill>
                            <a:schemeClr val="accent4">
                              <a:lumMod val="75000"/>
                            </a:schemeClr>
                          </a:solidFill>
                        </a:rPr>
                        <a:t>Data Lake Analytics U-SQL</a:t>
                      </a:r>
                    </a:p>
                  </a:txBody>
                  <a:tcPr marL="40233" marR="40233" marT="20117" marB="20117" anchor="ctr"/>
                </a:tc>
                <a:tc>
                  <a:txBody>
                    <a:bodyPr/>
                    <a:lstStyle/>
                    <a:p>
                      <a:pPr algn="l"/>
                      <a:r>
                        <a:rPr lang="en-US" sz="2100" dirty="0">
                          <a:solidFill>
                            <a:schemeClr val="tx1"/>
                          </a:solidFill>
                        </a:rPr>
                        <a:t>Azure Data Lake Analytics</a:t>
                      </a:r>
                    </a:p>
                  </a:txBody>
                  <a:tcPr marL="40233" marR="40233" marT="20117" marB="20117" anchor="ctr"/>
                </a:tc>
                <a:extLst>
                  <a:ext uri="{0D108BD9-81ED-4DB2-BD59-A6C34878D82A}">
                    <a16:rowId xmlns="" xmlns:a16="http://schemas.microsoft.com/office/drawing/2014/main" val="1912210201"/>
                  </a:ext>
                </a:extLst>
              </a:tr>
              <a:tr h="360247">
                <a:tc>
                  <a:txBody>
                    <a:bodyPr/>
                    <a:lstStyle/>
                    <a:p>
                      <a:pPr algn="l"/>
                      <a:r>
                        <a:rPr lang="en-US" sz="2100" dirty="0" err="1">
                          <a:solidFill>
                            <a:schemeClr val="accent4">
                              <a:lumMod val="75000"/>
                            </a:schemeClr>
                          </a:solidFill>
                        </a:rPr>
                        <a:t>DotNet</a:t>
                      </a:r>
                      <a:endParaRPr lang="en-US" sz="2100" dirty="0">
                        <a:solidFill>
                          <a:schemeClr val="accent4">
                            <a:lumMod val="75000"/>
                          </a:schemeClr>
                        </a:solidFill>
                      </a:endParaRPr>
                    </a:p>
                  </a:txBody>
                  <a:tcPr marL="40233" marR="40233" marT="20117" marB="20117" anchor="ctr"/>
                </a:tc>
                <a:tc>
                  <a:txBody>
                    <a:bodyPr/>
                    <a:lstStyle/>
                    <a:p>
                      <a:pPr algn="l"/>
                      <a:r>
                        <a:rPr lang="en-US" sz="2100" dirty="0">
                          <a:solidFill>
                            <a:schemeClr val="tx1"/>
                          </a:solidFill>
                        </a:rPr>
                        <a:t>HDInsight [Hadoop] or Azure Batch</a:t>
                      </a:r>
                    </a:p>
                  </a:txBody>
                  <a:tcPr marL="40233" marR="40233" marT="20117" marB="20117" anchor="ctr"/>
                </a:tc>
                <a:extLst>
                  <a:ext uri="{0D108BD9-81ED-4DB2-BD59-A6C34878D82A}">
                    <a16:rowId xmlns="" xmlns:a16="http://schemas.microsoft.com/office/drawing/2014/main" val="3107751975"/>
                  </a:ext>
                </a:extLst>
              </a:tr>
            </a:tbl>
          </a:graphicData>
        </a:graphic>
      </p:graphicFrame>
      <p:sp>
        <p:nvSpPr>
          <p:cNvPr id="3" name="Title 1">
            <a:extLst>
              <a:ext uri="{FF2B5EF4-FFF2-40B4-BE49-F238E27FC236}">
                <a16:creationId xmlns="" xmlns:a16="http://schemas.microsoft.com/office/drawing/2014/main" id="{A108ACA4-86E2-4237-9D6C-76C15489851F}"/>
              </a:ext>
            </a:extLst>
          </p:cNvPr>
          <p:cNvSpPr txBox="1">
            <a:spLocks/>
          </p:cNvSpPr>
          <p:nvPr/>
        </p:nvSpPr>
        <p:spPr>
          <a:xfrm>
            <a:off x="-8982" y="296862"/>
            <a:ext cx="8913885" cy="846831"/>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463">
              <a:defRPr/>
            </a:pPr>
            <a:r>
              <a:rPr lang="en-US" sz="2000" spc="-76">
                <a:solidFill>
                  <a:srgbClr val="0070C0"/>
                </a:solidFill>
              </a:rPr>
              <a:t>Activity </a:t>
            </a:r>
            <a:r>
              <a:rPr lang="en-US" sz="2000" spc="-76" smtClean="0">
                <a:solidFill>
                  <a:srgbClr val="0070C0"/>
                </a:solidFill>
              </a:rPr>
              <a:t>Options in ADF</a:t>
            </a:r>
            <a:endParaRPr lang="en-US" sz="2000" spc="-76" dirty="0">
              <a:solidFill>
                <a:srgbClr val="0070C0"/>
              </a:solidFill>
            </a:endParaRPr>
          </a:p>
        </p:txBody>
      </p:sp>
    </p:spTree>
    <p:extLst>
      <p:ext uri="{BB962C8B-B14F-4D97-AF65-F5344CB8AC3E}">
        <p14:creationId xmlns:p14="http://schemas.microsoft.com/office/powerpoint/2010/main" val="468087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10E0F7CB-D62C-49AB-8FC7-20D7AAF535A9}"/>
              </a:ext>
            </a:extLst>
          </p:cNvPr>
          <p:cNvPicPr>
            <a:picLocks noChangeAspect="1"/>
          </p:cNvPicPr>
          <p:nvPr/>
        </p:nvPicPr>
        <p:blipFill>
          <a:blip r:embed="rId2"/>
          <a:stretch>
            <a:fillRect/>
          </a:stretch>
        </p:blipFill>
        <p:spPr>
          <a:xfrm>
            <a:off x="1005681" y="3421062"/>
            <a:ext cx="7010400" cy="2630794"/>
          </a:xfrm>
          <a:prstGeom prst="rect">
            <a:avLst/>
          </a:prstGeom>
        </p:spPr>
      </p:pic>
      <p:sp>
        <p:nvSpPr>
          <p:cNvPr id="3" name="Title 1">
            <a:extLst>
              <a:ext uri="{FF2B5EF4-FFF2-40B4-BE49-F238E27FC236}">
                <a16:creationId xmlns="" xmlns:a16="http://schemas.microsoft.com/office/drawing/2014/main" id="{16A934A8-1F65-4DF1-9C0A-2C2035A5EA53}"/>
              </a:ext>
            </a:extLst>
          </p:cNvPr>
          <p:cNvSpPr txBox="1">
            <a:spLocks/>
          </p:cNvSpPr>
          <p:nvPr/>
        </p:nvSpPr>
        <p:spPr>
          <a:xfrm>
            <a:off x="0" y="449262"/>
            <a:ext cx="8913885" cy="90397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463">
              <a:defRPr/>
            </a:pPr>
            <a:r>
              <a:rPr lang="en-US" sz="2000" dirty="0">
                <a:solidFill>
                  <a:srgbClr val="0070C0"/>
                </a:solidFill>
              </a:rPr>
              <a:t>ADF Logical Flow</a:t>
            </a:r>
            <a:endParaRPr lang="en-US" sz="2000" spc="-76" dirty="0">
              <a:solidFill>
                <a:srgbClr val="0070C0"/>
              </a:solidFill>
            </a:endParaRPr>
          </a:p>
        </p:txBody>
      </p:sp>
      <p:sp>
        <p:nvSpPr>
          <p:cNvPr id="4" name="Rectangle 3"/>
          <p:cNvSpPr/>
          <p:nvPr/>
        </p:nvSpPr>
        <p:spPr>
          <a:xfrm>
            <a:off x="769539" y="1211262"/>
            <a:ext cx="7932341" cy="1569660"/>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en-IN" sz="1600" dirty="0">
                <a:solidFill>
                  <a:srgbClr val="000000"/>
                </a:solidFill>
                <a:latin typeface="Segoe UI" panose="020B0502040204020203" pitchFamily="34" charset="0"/>
              </a:rPr>
              <a:t>In Azure Data Factory, you can use Copy Activity to copy data among data stores located on-premises and in the cloud. </a:t>
            </a:r>
            <a:endParaRPr lang="en-IN" sz="1600" dirty="0" smtClean="0">
              <a:solidFill>
                <a:srgbClr val="000000"/>
              </a:solidFill>
              <a:latin typeface="Segoe UI" panose="020B0502040204020203" pitchFamily="34" charset="0"/>
            </a:endParaRPr>
          </a:p>
          <a:p>
            <a:pPr marL="285750" indent="-285750" algn="just">
              <a:buClr>
                <a:schemeClr val="tx2"/>
              </a:buClr>
              <a:buFont typeface="Wingdings" panose="05000000000000000000" pitchFamily="2" charset="2"/>
              <a:buChar char="§"/>
            </a:pPr>
            <a:endParaRPr lang="en-IN" sz="1600" dirty="0">
              <a:solidFill>
                <a:srgbClr val="000000"/>
              </a:solidFill>
              <a:latin typeface="Segoe UI" panose="020B0502040204020203" pitchFamily="34" charset="0"/>
            </a:endParaRPr>
          </a:p>
          <a:p>
            <a:pPr marL="285750" indent="-285750" algn="just">
              <a:buClr>
                <a:schemeClr val="tx2"/>
              </a:buClr>
              <a:buFont typeface="Wingdings" panose="05000000000000000000" pitchFamily="2" charset="2"/>
              <a:buChar char="§"/>
            </a:pPr>
            <a:r>
              <a:rPr lang="en-IN" sz="1600" dirty="0" smtClean="0">
                <a:solidFill>
                  <a:srgbClr val="000000"/>
                </a:solidFill>
                <a:latin typeface="Segoe UI" panose="020B0502040204020203" pitchFamily="34" charset="0"/>
              </a:rPr>
              <a:t>After </a:t>
            </a:r>
            <a:r>
              <a:rPr lang="en-IN" sz="1600" dirty="0">
                <a:solidFill>
                  <a:srgbClr val="000000"/>
                </a:solidFill>
                <a:latin typeface="Segoe UI" panose="020B0502040204020203" pitchFamily="34" charset="0"/>
              </a:rPr>
              <a:t>the data is copied, it can be further transformed and </a:t>
            </a:r>
            <a:r>
              <a:rPr lang="en-IN" sz="1600" dirty="0" err="1">
                <a:solidFill>
                  <a:srgbClr val="000000"/>
                </a:solidFill>
                <a:latin typeface="Segoe UI" panose="020B0502040204020203" pitchFamily="34" charset="0"/>
              </a:rPr>
              <a:t>analyzed</a:t>
            </a:r>
            <a:r>
              <a:rPr lang="en-IN" sz="1600" dirty="0">
                <a:solidFill>
                  <a:srgbClr val="000000"/>
                </a:solidFill>
                <a:latin typeface="Segoe UI" panose="020B0502040204020203" pitchFamily="34" charset="0"/>
              </a:rPr>
              <a:t>. You can also use Copy Activity to publish transformation and analysis results for business intelligence (BI) and application consumption.</a:t>
            </a:r>
            <a:endParaRPr lang="en-IN" sz="1600" dirty="0"/>
          </a:p>
        </p:txBody>
      </p:sp>
    </p:spTree>
    <p:extLst>
      <p:ext uri="{BB962C8B-B14F-4D97-AF65-F5344CB8AC3E}">
        <p14:creationId xmlns:p14="http://schemas.microsoft.com/office/powerpoint/2010/main" val="3162503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93CBD02D-9BAD-4A12-961C-7F66E8DF2992}"/>
              </a:ext>
            </a:extLst>
          </p:cNvPr>
          <p:cNvSpPr/>
          <p:nvPr/>
        </p:nvSpPr>
        <p:spPr>
          <a:xfrm>
            <a:off x="-8983" y="1124638"/>
            <a:ext cx="8913885" cy="3139321"/>
          </a:xfrm>
          <a:prstGeom prst="rect">
            <a:avLst/>
          </a:prstGeom>
        </p:spPr>
        <p:txBody>
          <a:bodyPr wrap="square">
            <a:spAutoFit/>
          </a:bodyPr>
          <a:lstStyle/>
          <a:p>
            <a:pPr marL="385711" indent="-385711" defTabSz="685709">
              <a:buFont typeface="+mj-lt"/>
              <a:buAutoNum type="arabicPeriod"/>
              <a:defRPr/>
            </a:pPr>
            <a:r>
              <a:rPr lang="en-US" kern="0" dirty="0">
                <a:solidFill>
                  <a:srgbClr val="C00000"/>
                </a:solidFill>
              </a:rPr>
              <a:t>Define Architecture</a:t>
            </a:r>
            <a:r>
              <a:rPr lang="en-US" kern="0" dirty="0">
                <a:solidFill>
                  <a:sysClr val="windowText" lastClr="000000"/>
                </a:solidFill>
              </a:rPr>
              <a:t>: Set up objectives and flow</a:t>
            </a:r>
          </a:p>
          <a:p>
            <a:pPr marL="385711" indent="-385711" defTabSz="685709">
              <a:buFont typeface="+mj-lt"/>
              <a:buAutoNum type="arabicPeriod"/>
              <a:defRPr/>
            </a:pPr>
            <a:endParaRPr lang="en-US" kern="0" dirty="0">
              <a:solidFill>
                <a:srgbClr val="C00000"/>
              </a:solidFill>
            </a:endParaRPr>
          </a:p>
          <a:p>
            <a:pPr marL="385711" indent="-385711" defTabSz="685709">
              <a:buFont typeface="+mj-lt"/>
              <a:buAutoNum type="arabicPeriod"/>
              <a:defRPr/>
            </a:pPr>
            <a:r>
              <a:rPr lang="en-US" kern="0" dirty="0">
                <a:solidFill>
                  <a:srgbClr val="C00000"/>
                </a:solidFill>
              </a:rPr>
              <a:t>Create the Data Factory</a:t>
            </a:r>
            <a:r>
              <a:rPr lang="en-US" kern="0" dirty="0">
                <a:solidFill>
                  <a:sysClr val="windowText" lastClr="000000"/>
                </a:solidFill>
              </a:rPr>
              <a:t>: Portal, PowerShell, VS</a:t>
            </a:r>
          </a:p>
          <a:p>
            <a:pPr marL="385711" indent="-385711" defTabSz="685709">
              <a:buFont typeface="+mj-lt"/>
              <a:buAutoNum type="arabicPeriod"/>
              <a:defRPr/>
            </a:pPr>
            <a:endParaRPr lang="en-US" kern="0" dirty="0">
              <a:solidFill>
                <a:srgbClr val="C00000"/>
              </a:solidFill>
            </a:endParaRPr>
          </a:p>
          <a:p>
            <a:pPr marL="385711" indent="-385711" defTabSz="685709">
              <a:buFont typeface="+mj-lt"/>
              <a:buAutoNum type="arabicPeriod"/>
              <a:defRPr/>
            </a:pPr>
            <a:r>
              <a:rPr lang="en-US" kern="0" dirty="0">
                <a:solidFill>
                  <a:srgbClr val="C00000"/>
                </a:solidFill>
              </a:rPr>
              <a:t>Create Linked Services</a:t>
            </a:r>
            <a:r>
              <a:rPr lang="en-US" kern="0" dirty="0">
                <a:solidFill>
                  <a:sysClr val="windowText" lastClr="000000"/>
                </a:solidFill>
              </a:rPr>
              <a:t>: Connections to Data and Services</a:t>
            </a:r>
          </a:p>
          <a:p>
            <a:pPr marL="385711" indent="-385711" defTabSz="685709">
              <a:buFont typeface="+mj-lt"/>
              <a:buAutoNum type="arabicPeriod"/>
              <a:defRPr/>
            </a:pPr>
            <a:endParaRPr lang="en-US" kern="0" dirty="0">
              <a:solidFill>
                <a:srgbClr val="C00000"/>
              </a:solidFill>
            </a:endParaRPr>
          </a:p>
          <a:p>
            <a:pPr marL="385711" indent="-385711" defTabSz="685709">
              <a:buFont typeface="+mj-lt"/>
              <a:buAutoNum type="arabicPeriod"/>
              <a:defRPr/>
            </a:pPr>
            <a:r>
              <a:rPr lang="en-US" kern="0" dirty="0">
                <a:solidFill>
                  <a:srgbClr val="C00000"/>
                </a:solidFill>
              </a:rPr>
              <a:t>Create Datasets</a:t>
            </a:r>
            <a:r>
              <a:rPr lang="en-US" kern="0" dirty="0">
                <a:solidFill>
                  <a:sysClr val="windowText" lastClr="000000"/>
                </a:solidFill>
              </a:rPr>
              <a:t>: Input and Output</a:t>
            </a:r>
            <a:r>
              <a:rPr lang="en-US" kern="0" dirty="0">
                <a:solidFill>
                  <a:srgbClr val="C00000"/>
                </a:solidFill>
              </a:rPr>
              <a:t> </a:t>
            </a:r>
          </a:p>
          <a:p>
            <a:pPr marL="385711" indent="-385711" defTabSz="685709">
              <a:buFont typeface="+mj-lt"/>
              <a:buAutoNum type="arabicPeriod"/>
              <a:defRPr/>
            </a:pPr>
            <a:endParaRPr lang="en-US" kern="0" dirty="0">
              <a:solidFill>
                <a:srgbClr val="C00000"/>
              </a:solidFill>
            </a:endParaRPr>
          </a:p>
          <a:p>
            <a:pPr marL="385711" indent="-385711" defTabSz="685709">
              <a:buFont typeface="+mj-lt"/>
              <a:buAutoNum type="arabicPeriod"/>
              <a:defRPr/>
            </a:pPr>
            <a:r>
              <a:rPr lang="en-US" kern="0" dirty="0">
                <a:solidFill>
                  <a:srgbClr val="C00000"/>
                </a:solidFill>
              </a:rPr>
              <a:t>Create Pipeline</a:t>
            </a:r>
            <a:r>
              <a:rPr lang="en-US" kern="0" dirty="0">
                <a:solidFill>
                  <a:sysClr val="windowText" lastClr="000000"/>
                </a:solidFill>
              </a:rPr>
              <a:t>: Define Activities</a:t>
            </a:r>
            <a:r>
              <a:rPr lang="en-US" kern="0" dirty="0">
                <a:solidFill>
                  <a:srgbClr val="C00000"/>
                </a:solidFill>
              </a:rPr>
              <a:t> </a:t>
            </a:r>
          </a:p>
          <a:p>
            <a:pPr marL="385711" indent="-385711" defTabSz="685709">
              <a:buFont typeface="+mj-lt"/>
              <a:buAutoNum type="arabicPeriod"/>
              <a:defRPr/>
            </a:pPr>
            <a:endParaRPr lang="en-US" kern="0" dirty="0">
              <a:solidFill>
                <a:srgbClr val="C00000"/>
              </a:solidFill>
            </a:endParaRPr>
          </a:p>
          <a:p>
            <a:pPr marL="385711" indent="-385711" defTabSz="685709">
              <a:buFont typeface="+mj-lt"/>
              <a:buAutoNum type="arabicPeriod"/>
              <a:defRPr/>
            </a:pPr>
            <a:r>
              <a:rPr lang="en-US" kern="0" dirty="0">
                <a:solidFill>
                  <a:srgbClr val="C00000"/>
                </a:solidFill>
              </a:rPr>
              <a:t>Monitor and Manage</a:t>
            </a:r>
            <a:r>
              <a:rPr lang="en-US" kern="0" dirty="0">
                <a:solidFill>
                  <a:sysClr val="windowText" lastClr="000000"/>
                </a:solidFill>
              </a:rPr>
              <a:t>: Portal or PowerShell, Alerts and Metrics</a:t>
            </a:r>
          </a:p>
        </p:txBody>
      </p:sp>
      <p:sp>
        <p:nvSpPr>
          <p:cNvPr id="3" name="Title 1">
            <a:extLst>
              <a:ext uri="{FF2B5EF4-FFF2-40B4-BE49-F238E27FC236}">
                <a16:creationId xmlns="" xmlns:a16="http://schemas.microsoft.com/office/drawing/2014/main" id="{99FE9425-45DD-4D56-BC60-E2D11081171A}"/>
              </a:ext>
            </a:extLst>
          </p:cNvPr>
          <p:cNvSpPr txBox="1">
            <a:spLocks/>
          </p:cNvSpPr>
          <p:nvPr/>
        </p:nvSpPr>
        <p:spPr>
          <a:xfrm>
            <a:off x="-8982" y="220662"/>
            <a:ext cx="8913885" cy="90397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463">
              <a:defRPr/>
            </a:pPr>
            <a:r>
              <a:rPr lang="en-US" sz="2400" dirty="0">
                <a:solidFill>
                  <a:srgbClr val="0070C0"/>
                </a:solidFill>
              </a:rPr>
              <a:t>ADF Process</a:t>
            </a:r>
            <a:endParaRPr lang="en-US" sz="2400" spc="-76" dirty="0">
              <a:solidFill>
                <a:srgbClr val="0070C0"/>
              </a:solidFill>
            </a:endParaRPr>
          </a:p>
        </p:txBody>
      </p:sp>
    </p:spTree>
    <p:extLst>
      <p:ext uri="{BB962C8B-B14F-4D97-AF65-F5344CB8AC3E}">
        <p14:creationId xmlns:p14="http://schemas.microsoft.com/office/powerpoint/2010/main" val="2396122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fade">
                                      <p:cBhvr>
                                        <p:cTn id="12" dur="500"/>
                                        <p:tgtEl>
                                          <p:spTgt spid="2">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8" end="8"/>
                                            </p:txEl>
                                          </p:spTgt>
                                        </p:tgtEl>
                                        <p:attrNameLst>
                                          <p:attrName>style.visibility</p:attrName>
                                        </p:attrNameLst>
                                      </p:cBhvr>
                                      <p:to>
                                        <p:strVal val="visible"/>
                                      </p:to>
                                    </p:set>
                                    <p:animEffect transition="in" filter="fade">
                                      <p:cBhvr>
                                        <p:cTn id="22" dur="500"/>
                                        <p:tgtEl>
                                          <p:spTgt spid="2">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animEffect transition="in" filter="fade">
                                      <p:cBhvr>
                                        <p:cTn id="27"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96862"/>
            <a:ext cx="9326563" cy="1257300"/>
          </a:xfrm>
        </p:spPr>
        <p:txBody>
          <a:bodyPr/>
          <a:lstStyle/>
          <a:p>
            <a:r>
              <a:rPr lang="en-US" sz="2000" dirty="0"/>
              <a:t>1. Design Process - Use case  of Churning in Telcom Industries  </a:t>
            </a:r>
          </a:p>
        </p:txBody>
      </p:sp>
      <p:sp>
        <p:nvSpPr>
          <p:cNvPr id="3" name="Title 1"/>
          <p:cNvSpPr txBox="1">
            <a:spLocks/>
          </p:cNvSpPr>
          <p:nvPr/>
        </p:nvSpPr>
        <p:spPr>
          <a:xfrm>
            <a:off x="167481" y="1211262"/>
            <a:ext cx="9067800" cy="99060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463">
              <a:defRPr/>
            </a:pPr>
            <a:r>
              <a:rPr lang="en-US" sz="1800" b="1" i="1" spc="-76" dirty="0">
                <a:solidFill>
                  <a:srgbClr val="FFC000"/>
                </a:solidFill>
                <a:latin typeface="+mn-lt"/>
              </a:rPr>
              <a:t>Define data sources, processing requirements, and output – also management and monitoring</a:t>
            </a:r>
          </a:p>
        </p:txBody>
      </p:sp>
      <p:sp>
        <p:nvSpPr>
          <p:cNvPr id="5" name="Rectangle 4">
            <a:extLst>
              <a:ext uri="{FF2B5EF4-FFF2-40B4-BE49-F238E27FC236}">
                <a16:creationId xmlns="" xmlns:a16="http://schemas.microsoft.com/office/drawing/2014/main" id="{98D21F1C-DB4F-42C5-9882-A393572ECCC6}"/>
              </a:ext>
            </a:extLst>
          </p:cNvPr>
          <p:cNvSpPr/>
          <p:nvPr/>
        </p:nvSpPr>
        <p:spPr bwMode="auto">
          <a:xfrm>
            <a:off x="2034605" y="4926919"/>
            <a:ext cx="5143062" cy="930389"/>
          </a:xfrm>
          <a:prstGeom prst="rect">
            <a:avLst/>
          </a:prstGeom>
          <a:solidFill>
            <a:srgbClr val="FFFFFF">
              <a:lumMod val="85000"/>
            </a:srgbClr>
          </a:solidFill>
          <a:ln w="9525" cap="flat" cmpd="sng" algn="ctr">
            <a:noFill/>
            <a:prstDash val="solid"/>
            <a:headEnd type="none" w="med" len="med"/>
            <a:tailEnd type="none" w="med" len="med"/>
          </a:ln>
          <a:effectLst/>
        </p:spPr>
        <p:txBody>
          <a:bodyPr lIns="69939" tIns="69939" rIns="26231" bIns="26231" rtlCol="0" anchor="ctr" anchorCtr="0"/>
          <a:lstStyle/>
          <a:p>
            <a:pPr algn="ctr" defTabSz="713126">
              <a:defRPr/>
            </a:pPr>
            <a:endParaRPr lang="en-US" sz="1224" kern="0" dirty="0">
              <a:solidFill>
                <a:srgbClr val="505050"/>
              </a:solidFill>
              <a:latin typeface="Segoe UI"/>
              <a:ea typeface="Segoe UI" pitchFamily="34" charset="0"/>
              <a:cs typeface="Segoe UI" pitchFamily="34" charset="0"/>
            </a:endParaRPr>
          </a:p>
        </p:txBody>
      </p:sp>
      <p:sp>
        <p:nvSpPr>
          <p:cNvPr id="6" name="TextBox 5">
            <a:extLst>
              <a:ext uri="{FF2B5EF4-FFF2-40B4-BE49-F238E27FC236}">
                <a16:creationId xmlns="" xmlns:a16="http://schemas.microsoft.com/office/drawing/2014/main" id="{A9BE3BEF-F547-4DC4-BFFB-291008DF292A}"/>
              </a:ext>
            </a:extLst>
          </p:cNvPr>
          <p:cNvSpPr txBox="1"/>
          <p:nvPr/>
        </p:nvSpPr>
        <p:spPr>
          <a:xfrm>
            <a:off x="2298394" y="5581234"/>
            <a:ext cx="1680960" cy="374302"/>
          </a:xfrm>
          <a:prstGeom prst="rect">
            <a:avLst/>
          </a:prstGeom>
          <a:noFill/>
        </p:spPr>
        <p:txBody>
          <a:bodyPr wrap="square" lIns="139879" tIns="111903" rIns="139879" bIns="111903" rtlCol="0">
            <a:spAutoFit/>
          </a:bodyPr>
          <a:lstStyle/>
          <a:p>
            <a:pPr defTabSz="685709">
              <a:lnSpc>
                <a:spcPct val="90000"/>
              </a:lnSpc>
              <a:spcAft>
                <a:spcPts val="459"/>
              </a:spcAft>
              <a:defRPr/>
            </a:pPr>
            <a:r>
              <a:rPr lang="en-US" sz="1071" kern="0" dirty="0">
                <a:gradFill>
                  <a:gsLst>
                    <a:gs pos="2917">
                      <a:srgbClr val="505050"/>
                    </a:gs>
                    <a:gs pos="30000">
                      <a:srgbClr val="505050"/>
                    </a:gs>
                  </a:gsLst>
                  <a:lin ang="5400000" scaled="0"/>
                </a:gradFill>
              </a:rPr>
              <a:t>Azure Blob Storage</a:t>
            </a:r>
          </a:p>
        </p:txBody>
      </p:sp>
      <p:pic>
        <p:nvPicPr>
          <p:cNvPr id="7" name="Picture 6">
            <a:extLst>
              <a:ext uri="{FF2B5EF4-FFF2-40B4-BE49-F238E27FC236}">
                <a16:creationId xmlns="" xmlns:a16="http://schemas.microsoft.com/office/drawing/2014/main" id="{DF63917D-53B0-4A16-A920-DC0C30C47E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1750" y="5544906"/>
            <a:ext cx="312402" cy="312402"/>
          </a:xfrm>
          <a:prstGeom prst="rect">
            <a:avLst/>
          </a:prstGeom>
        </p:spPr>
      </p:pic>
      <p:sp>
        <p:nvSpPr>
          <p:cNvPr id="8" name="Rectangle 7">
            <a:extLst>
              <a:ext uri="{FF2B5EF4-FFF2-40B4-BE49-F238E27FC236}">
                <a16:creationId xmlns="" xmlns:a16="http://schemas.microsoft.com/office/drawing/2014/main" id="{F2CCDB70-5EAF-46E6-AF78-4456F4C2D15F}"/>
              </a:ext>
            </a:extLst>
          </p:cNvPr>
          <p:cNvSpPr/>
          <p:nvPr/>
        </p:nvSpPr>
        <p:spPr bwMode="auto">
          <a:xfrm>
            <a:off x="2034605" y="3820373"/>
            <a:ext cx="1257193" cy="1324971"/>
          </a:xfrm>
          <a:prstGeom prst="rect">
            <a:avLst/>
          </a:prstGeom>
          <a:solidFill>
            <a:srgbClr val="FFFFFF">
              <a:lumMod val="85000"/>
            </a:srgbClr>
          </a:solidFill>
          <a:ln w="9525" cap="flat" cmpd="sng" algn="ctr">
            <a:noFill/>
            <a:prstDash val="solid"/>
            <a:headEnd type="none" w="med" len="med"/>
            <a:tailEnd type="none" w="med" len="med"/>
          </a:ln>
          <a:effectLst/>
        </p:spPr>
        <p:txBody>
          <a:bodyPr lIns="69939" tIns="69939" rIns="26231" bIns="26231" rtlCol="0" anchor="ctr" anchorCtr="0"/>
          <a:lstStyle/>
          <a:p>
            <a:pPr algn="ctr" defTabSz="713126">
              <a:defRPr/>
            </a:pPr>
            <a:endParaRPr lang="en-US" sz="1224" kern="0" dirty="0">
              <a:solidFill>
                <a:srgbClr val="505050"/>
              </a:solidFill>
              <a:latin typeface="Segoe UI"/>
              <a:ea typeface="Segoe UI" pitchFamily="34" charset="0"/>
              <a:cs typeface="Segoe UI" pitchFamily="34" charset="0"/>
            </a:endParaRPr>
          </a:p>
        </p:txBody>
      </p:sp>
      <p:sp>
        <p:nvSpPr>
          <p:cNvPr id="9" name="Rectangle 8">
            <a:extLst>
              <a:ext uri="{FF2B5EF4-FFF2-40B4-BE49-F238E27FC236}">
                <a16:creationId xmlns="" xmlns:a16="http://schemas.microsoft.com/office/drawing/2014/main" id="{EE6D2ACA-B670-4445-B74F-FB33599169F5}"/>
              </a:ext>
            </a:extLst>
          </p:cNvPr>
          <p:cNvSpPr/>
          <p:nvPr/>
        </p:nvSpPr>
        <p:spPr>
          <a:xfrm>
            <a:off x="2091750" y="4031747"/>
            <a:ext cx="1055695" cy="286881"/>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713272">
              <a:defRPr/>
            </a:pPr>
            <a:endParaRPr lang="en-US" sz="917" kern="0" dirty="0">
              <a:solidFill>
                <a:prstClr val="black"/>
              </a:solidFill>
              <a:latin typeface="Segoe UI"/>
            </a:endParaRPr>
          </a:p>
        </p:txBody>
      </p:sp>
      <p:sp>
        <p:nvSpPr>
          <p:cNvPr id="10" name="Rectangle 9">
            <a:extLst>
              <a:ext uri="{FF2B5EF4-FFF2-40B4-BE49-F238E27FC236}">
                <a16:creationId xmlns="" xmlns:a16="http://schemas.microsoft.com/office/drawing/2014/main" id="{232DD035-9527-4737-8ADC-25F364CD7629}"/>
              </a:ext>
            </a:extLst>
          </p:cNvPr>
          <p:cNvSpPr/>
          <p:nvPr/>
        </p:nvSpPr>
        <p:spPr>
          <a:xfrm>
            <a:off x="2144306" y="4087737"/>
            <a:ext cx="1055695" cy="286881"/>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713272">
              <a:defRPr/>
            </a:pPr>
            <a:endParaRPr lang="en-US" sz="917" kern="0" dirty="0">
              <a:solidFill>
                <a:prstClr val="black"/>
              </a:solidFill>
              <a:latin typeface="Segoe UI"/>
            </a:endParaRPr>
          </a:p>
        </p:txBody>
      </p:sp>
      <p:sp>
        <p:nvSpPr>
          <p:cNvPr id="11" name="Rectangle 10">
            <a:extLst>
              <a:ext uri="{FF2B5EF4-FFF2-40B4-BE49-F238E27FC236}">
                <a16:creationId xmlns="" xmlns:a16="http://schemas.microsoft.com/office/drawing/2014/main" id="{6167EA61-D5CA-4506-8145-037B8556C6BD}"/>
              </a:ext>
            </a:extLst>
          </p:cNvPr>
          <p:cNvSpPr/>
          <p:nvPr/>
        </p:nvSpPr>
        <p:spPr>
          <a:xfrm>
            <a:off x="2200747" y="4144470"/>
            <a:ext cx="1055695" cy="286881"/>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713272">
              <a:defRPr/>
            </a:pPr>
            <a:r>
              <a:rPr lang="en-US" sz="917" kern="0" dirty="0">
                <a:solidFill>
                  <a:prstClr val="black"/>
                </a:solidFill>
                <a:latin typeface="Segoe UI"/>
              </a:rPr>
              <a:t>Call Log Files</a:t>
            </a:r>
          </a:p>
        </p:txBody>
      </p:sp>
      <p:sp>
        <p:nvSpPr>
          <p:cNvPr id="12" name="Rectangle 11">
            <a:extLst>
              <a:ext uri="{FF2B5EF4-FFF2-40B4-BE49-F238E27FC236}">
                <a16:creationId xmlns="" xmlns:a16="http://schemas.microsoft.com/office/drawing/2014/main" id="{A478F251-26FE-44BD-9978-74C973F07AC4}"/>
              </a:ext>
            </a:extLst>
          </p:cNvPr>
          <p:cNvSpPr/>
          <p:nvPr/>
        </p:nvSpPr>
        <p:spPr>
          <a:xfrm>
            <a:off x="2126071" y="4582893"/>
            <a:ext cx="1092162" cy="286881"/>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713272">
              <a:defRPr/>
            </a:pPr>
            <a:r>
              <a:rPr lang="en-US" sz="917" kern="0" dirty="0">
                <a:solidFill>
                  <a:prstClr val="black"/>
                </a:solidFill>
                <a:latin typeface="Segoe UI"/>
              </a:rPr>
              <a:t>Customer Table</a:t>
            </a:r>
          </a:p>
        </p:txBody>
      </p:sp>
      <p:cxnSp>
        <p:nvCxnSpPr>
          <p:cNvPr id="13" name="Elbow Connector 119">
            <a:extLst>
              <a:ext uri="{FF2B5EF4-FFF2-40B4-BE49-F238E27FC236}">
                <a16:creationId xmlns="" xmlns:a16="http://schemas.microsoft.com/office/drawing/2014/main" id="{FA5E6FAE-D5D0-4D77-AB3C-29240B29FF3A}"/>
              </a:ext>
            </a:extLst>
          </p:cNvPr>
          <p:cNvCxnSpPr>
            <a:endCxn id="12" idx="1"/>
          </p:cNvCxnSpPr>
          <p:nvPr/>
        </p:nvCxnSpPr>
        <p:spPr>
          <a:xfrm flipV="1">
            <a:off x="1408537" y="4726334"/>
            <a:ext cx="717534" cy="287526"/>
          </a:xfrm>
          <a:prstGeom prst="bentConnector3">
            <a:avLst/>
          </a:prstGeom>
          <a:noFill/>
          <a:ln w="9525" cap="flat" cmpd="sng" algn="ctr">
            <a:solidFill>
              <a:srgbClr val="505050"/>
            </a:solidFill>
            <a:prstDash val="dash"/>
            <a:headEnd type="none"/>
            <a:tailEnd type="triangle"/>
          </a:ln>
          <a:effectLst/>
        </p:spPr>
      </p:cxnSp>
      <p:cxnSp>
        <p:nvCxnSpPr>
          <p:cNvPr id="14" name="Straight Connector 13">
            <a:extLst>
              <a:ext uri="{FF2B5EF4-FFF2-40B4-BE49-F238E27FC236}">
                <a16:creationId xmlns="" xmlns:a16="http://schemas.microsoft.com/office/drawing/2014/main" id="{122E6469-9F04-405C-B2B7-6373CAFA357B}"/>
              </a:ext>
            </a:extLst>
          </p:cNvPr>
          <p:cNvCxnSpPr/>
          <p:nvPr/>
        </p:nvCxnSpPr>
        <p:spPr>
          <a:xfrm flipV="1">
            <a:off x="1290974" y="4231177"/>
            <a:ext cx="732105" cy="5827"/>
          </a:xfrm>
          <a:prstGeom prst="line">
            <a:avLst/>
          </a:prstGeom>
          <a:noFill/>
          <a:ln w="9525" cap="flat" cmpd="sng" algn="ctr">
            <a:solidFill>
              <a:srgbClr val="505050"/>
            </a:solidFill>
            <a:prstDash val="dash"/>
            <a:headEnd type="none"/>
            <a:tailEnd type="triangle"/>
          </a:ln>
          <a:effectLst/>
        </p:spPr>
      </p:cxnSp>
      <p:sp>
        <p:nvSpPr>
          <p:cNvPr id="15" name="Rectangle 14">
            <a:extLst>
              <a:ext uri="{FF2B5EF4-FFF2-40B4-BE49-F238E27FC236}">
                <a16:creationId xmlns="" xmlns:a16="http://schemas.microsoft.com/office/drawing/2014/main" id="{35E34259-D784-4CD8-A9C7-842392CA919B}"/>
              </a:ext>
            </a:extLst>
          </p:cNvPr>
          <p:cNvSpPr/>
          <p:nvPr/>
        </p:nvSpPr>
        <p:spPr bwMode="auto">
          <a:xfrm>
            <a:off x="301741" y="4755484"/>
            <a:ext cx="1336196" cy="934272"/>
          </a:xfrm>
          <a:prstGeom prst="rect">
            <a:avLst/>
          </a:prstGeom>
          <a:solidFill>
            <a:srgbClr val="FFFFFF">
              <a:lumMod val="85000"/>
            </a:srgbClr>
          </a:solidFill>
          <a:ln w="9525" cap="flat" cmpd="sng" algn="ctr">
            <a:noFill/>
            <a:prstDash val="solid"/>
            <a:headEnd type="none" w="med" len="med"/>
            <a:tailEnd type="none" w="med" len="med"/>
          </a:ln>
          <a:effectLst/>
        </p:spPr>
        <p:txBody>
          <a:bodyPr lIns="69939" tIns="69939" rIns="26231" bIns="26231" rtlCol="0" anchor="ctr" anchorCtr="0"/>
          <a:lstStyle/>
          <a:p>
            <a:pPr algn="ctr" defTabSz="713126">
              <a:defRPr/>
            </a:pPr>
            <a:endParaRPr lang="en-US" sz="1224" kern="0" dirty="0">
              <a:solidFill>
                <a:srgbClr val="505050"/>
              </a:solidFill>
              <a:latin typeface="Segoe UI"/>
              <a:ea typeface="Segoe UI" pitchFamily="34" charset="0"/>
              <a:cs typeface="Segoe UI" pitchFamily="34" charset="0"/>
            </a:endParaRPr>
          </a:p>
        </p:txBody>
      </p:sp>
      <p:sp>
        <p:nvSpPr>
          <p:cNvPr id="16" name="TextBox 15">
            <a:extLst>
              <a:ext uri="{FF2B5EF4-FFF2-40B4-BE49-F238E27FC236}">
                <a16:creationId xmlns="" xmlns:a16="http://schemas.microsoft.com/office/drawing/2014/main" id="{FA57C4CB-C646-4589-88D6-89532D67008A}"/>
              </a:ext>
            </a:extLst>
          </p:cNvPr>
          <p:cNvSpPr txBox="1"/>
          <p:nvPr/>
        </p:nvSpPr>
        <p:spPr>
          <a:xfrm>
            <a:off x="323176" y="5094010"/>
            <a:ext cx="1346597" cy="586731"/>
          </a:xfrm>
          <a:prstGeom prst="rect">
            <a:avLst/>
          </a:prstGeom>
          <a:noFill/>
        </p:spPr>
        <p:txBody>
          <a:bodyPr wrap="square" lIns="139879" tIns="111903" rIns="139879" bIns="111903" rtlCol="0">
            <a:spAutoFit/>
          </a:bodyPr>
          <a:lstStyle/>
          <a:p>
            <a:pPr defTabSz="685709">
              <a:lnSpc>
                <a:spcPct val="90000"/>
              </a:lnSpc>
              <a:spcAft>
                <a:spcPts val="459"/>
              </a:spcAft>
              <a:defRPr/>
            </a:pPr>
            <a:r>
              <a:rPr lang="en-US" sz="1071" kern="0" dirty="0">
                <a:gradFill>
                  <a:gsLst>
                    <a:gs pos="2917">
                      <a:srgbClr val="505050"/>
                    </a:gs>
                    <a:gs pos="30000">
                      <a:srgbClr val="505050"/>
                    </a:gs>
                  </a:gsLst>
                  <a:lin ang="5400000" scaled="0"/>
                </a:gradFill>
              </a:rPr>
              <a:t>On Premises </a:t>
            </a:r>
          </a:p>
          <a:p>
            <a:pPr defTabSz="685709">
              <a:lnSpc>
                <a:spcPct val="90000"/>
              </a:lnSpc>
              <a:spcAft>
                <a:spcPts val="459"/>
              </a:spcAft>
              <a:defRPr/>
            </a:pPr>
            <a:r>
              <a:rPr lang="en-US" sz="1071" kern="0" dirty="0">
                <a:gradFill>
                  <a:gsLst>
                    <a:gs pos="2917">
                      <a:srgbClr val="505050"/>
                    </a:gs>
                    <a:gs pos="30000">
                      <a:srgbClr val="505050"/>
                    </a:gs>
                  </a:gsLst>
                  <a:lin ang="5400000" scaled="0"/>
                </a:gradFill>
              </a:rPr>
              <a:t>Data Mart</a:t>
            </a:r>
          </a:p>
        </p:txBody>
      </p:sp>
      <p:sp>
        <p:nvSpPr>
          <p:cNvPr id="17" name="Rectangle 16">
            <a:extLst>
              <a:ext uri="{FF2B5EF4-FFF2-40B4-BE49-F238E27FC236}">
                <a16:creationId xmlns="" xmlns:a16="http://schemas.microsoft.com/office/drawing/2014/main" id="{BF901ABA-3104-44B1-BCD2-B59B06451252}"/>
              </a:ext>
            </a:extLst>
          </p:cNvPr>
          <p:cNvSpPr/>
          <p:nvPr/>
        </p:nvSpPr>
        <p:spPr>
          <a:xfrm>
            <a:off x="448652" y="4110315"/>
            <a:ext cx="819652" cy="286881"/>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713272">
              <a:defRPr/>
            </a:pPr>
            <a:r>
              <a:rPr lang="en-US" sz="917" kern="0" dirty="0">
                <a:solidFill>
                  <a:prstClr val="black"/>
                </a:solidFill>
                <a:latin typeface="Segoe UI"/>
              </a:rPr>
              <a:t>Call Log Files</a:t>
            </a:r>
          </a:p>
        </p:txBody>
      </p:sp>
      <p:grpSp>
        <p:nvGrpSpPr>
          <p:cNvPr id="18" name="Group 17">
            <a:extLst>
              <a:ext uri="{FF2B5EF4-FFF2-40B4-BE49-F238E27FC236}">
                <a16:creationId xmlns="" xmlns:a16="http://schemas.microsoft.com/office/drawing/2014/main" id="{75C0A106-EF33-4820-8F15-0288AA8E5347}"/>
              </a:ext>
            </a:extLst>
          </p:cNvPr>
          <p:cNvGrpSpPr/>
          <p:nvPr/>
        </p:nvGrpSpPr>
        <p:grpSpPr>
          <a:xfrm>
            <a:off x="285813" y="3771782"/>
            <a:ext cx="235512" cy="571451"/>
            <a:chOff x="646394" y="1973262"/>
            <a:chExt cx="434136" cy="969472"/>
          </a:xfrm>
        </p:grpSpPr>
        <p:sp>
          <p:nvSpPr>
            <p:cNvPr id="19" name="Flowchart: Connector 18">
              <a:extLst>
                <a:ext uri="{FF2B5EF4-FFF2-40B4-BE49-F238E27FC236}">
                  <a16:creationId xmlns="" xmlns:a16="http://schemas.microsoft.com/office/drawing/2014/main" id="{C53A96EF-E5C9-4AA4-8438-550B90761621}"/>
                </a:ext>
              </a:extLst>
            </p:cNvPr>
            <p:cNvSpPr/>
            <p:nvPr/>
          </p:nvSpPr>
          <p:spPr bwMode="auto">
            <a:xfrm>
              <a:off x="722593" y="2333134"/>
              <a:ext cx="195122" cy="195122"/>
            </a:xfrm>
            <a:prstGeom prst="flowChartConnector">
              <a:avLst/>
            </a:prstGeom>
            <a:solidFill>
              <a:srgbClr val="FFFFFF">
                <a:lumMod val="50000"/>
              </a:srgbClr>
            </a:solidFill>
            <a:ln w="9525" cap="flat" cmpd="sng" algn="ctr">
              <a:noFill/>
              <a:prstDash val="solid"/>
              <a:headEnd type="none" w="med" len="med"/>
              <a:tailEnd type="none" w="med" len="med"/>
            </a:ln>
            <a:effectLst/>
          </p:spPr>
          <p:txBody>
            <a:bodyPr lIns="68574" tIns="68574" rIns="25718" bIns="25718" rtlCol="0" anchor="b" anchorCtr="0"/>
            <a:lstStyle/>
            <a:p>
              <a:pPr algn="ctr" defTabSz="699211">
                <a:defRPr/>
              </a:pPr>
              <a:endParaRPr lang="en-US" sz="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 xmlns:a16="http://schemas.microsoft.com/office/drawing/2014/main" id="{20F37624-09A7-4BCD-B920-DF8B003F09EF}"/>
                </a:ext>
              </a:extLst>
            </p:cNvPr>
            <p:cNvCxnSpPr>
              <a:stCxn id="19" idx="3"/>
            </p:cNvCxnSpPr>
            <p:nvPr/>
          </p:nvCxnSpPr>
          <p:spPr>
            <a:xfrm flipH="1">
              <a:off x="646394" y="2499681"/>
              <a:ext cx="104774" cy="443053"/>
            </a:xfrm>
            <a:prstGeom prst="line">
              <a:avLst/>
            </a:prstGeom>
            <a:noFill/>
            <a:ln w="38100" cap="flat" cmpd="sng" algn="ctr">
              <a:solidFill>
                <a:srgbClr val="FFFFFF">
                  <a:lumMod val="65000"/>
                </a:srgbClr>
              </a:solidFill>
              <a:prstDash val="solid"/>
              <a:headEnd type="none"/>
              <a:tailEnd type="none"/>
            </a:ln>
            <a:effectLst/>
          </p:spPr>
        </p:cxnSp>
        <p:cxnSp>
          <p:nvCxnSpPr>
            <p:cNvPr id="21" name="Straight Connector 20">
              <a:extLst>
                <a:ext uri="{FF2B5EF4-FFF2-40B4-BE49-F238E27FC236}">
                  <a16:creationId xmlns="" xmlns:a16="http://schemas.microsoft.com/office/drawing/2014/main" id="{85535E10-802A-45FC-A8F7-6A15BA14C846}"/>
                </a:ext>
              </a:extLst>
            </p:cNvPr>
            <p:cNvCxnSpPr/>
            <p:nvPr/>
          </p:nvCxnSpPr>
          <p:spPr>
            <a:xfrm>
              <a:off x="884237" y="2494778"/>
              <a:ext cx="109678" cy="414478"/>
            </a:xfrm>
            <a:prstGeom prst="line">
              <a:avLst/>
            </a:prstGeom>
            <a:noFill/>
            <a:ln w="38100" cap="flat" cmpd="sng" algn="ctr">
              <a:solidFill>
                <a:srgbClr val="FFFFFF">
                  <a:lumMod val="65000"/>
                </a:srgbClr>
              </a:solidFill>
              <a:prstDash val="solid"/>
              <a:headEnd type="none"/>
              <a:tailEnd type="none"/>
            </a:ln>
            <a:effectLst/>
          </p:spPr>
        </p:cxnSp>
        <p:cxnSp>
          <p:nvCxnSpPr>
            <p:cNvPr id="22" name="Straight Connector 21">
              <a:extLst>
                <a:ext uri="{FF2B5EF4-FFF2-40B4-BE49-F238E27FC236}">
                  <a16:creationId xmlns="" xmlns:a16="http://schemas.microsoft.com/office/drawing/2014/main" id="{A1F1B099-23DA-459A-ACD6-4FE9765E4F23}"/>
                </a:ext>
              </a:extLst>
            </p:cNvPr>
            <p:cNvCxnSpPr/>
            <p:nvPr/>
          </p:nvCxnSpPr>
          <p:spPr>
            <a:xfrm>
              <a:off x="722593" y="2680656"/>
              <a:ext cx="195122" cy="0"/>
            </a:xfrm>
            <a:prstGeom prst="line">
              <a:avLst/>
            </a:prstGeom>
            <a:noFill/>
            <a:ln w="9525" cap="flat" cmpd="sng" algn="ctr">
              <a:solidFill>
                <a:srgbClr val="FFFFFF">
                  <a:lumMod val="65000"/>
                </a:srgbClr>
              </a:solidFill>
              <a:prstDash val="solid"/>
              <a:headEnd type="none"/>
              <a:tailEnd type="none"/>
            </a:ln>
            <a:effectLst/>
          </p:spPr>
        </p:cxnSp>
        <p:cxnSp>
          <p:nvCxnSpPr>
            <p:cNvPr id="23" name="Straight Connector 22">
              <a:extLst>
                <a:ext uri="{FF2B5EF4-FFF2-40B4-BE49-F238E27FC236}">
                  <a16:creationId xmlns="" xmlns:a16="http://schemas.microsoft.com/office/drawing/2014/main" id="{CD77DD16-4724-45F6-A35D-CCFAF5983810}"/>
                </a:ext>
              </a:extLst>
            </p:cNvPr>
            <p:cNvCxnSpPr/>
            <p:nvPr/>
          </p:nvCxnSpPr>
          <p:spPr>
            <a:xfrm>
              <a:off x="722593" y="2604456"/>
              <a:ext cx="195122" cy="0"/>
            </a:xfrm>
            <a:prstGeom prst="line">
              <a:avLst/>
            </a:prstGeom>
            <a:noFill/>
            <a:ln w="9525" cap="flat" cmpd="sng" algn="ctr">
              <a:solidFill>
                <a:srgbClr val="FFFFFF">
                  <a:lumMod val="65000"/>
                </a:srgbClr>
              </a:solidFill>
              <a:prstDash val="solid"/>
              <a:headEnd type="none"/>
              <a:tailEnd type="none"/>
            </a:ln>
            <a:effectLst/>
          </p:spPr>
        </p:cxnSp>
        <p:cxnSp>
          <p:nvCxnSpPr>
            <p:cNvPr id="24" name="Straight Connector 23">
              <a:extLst>
                <a:ext uri="{FF2B5EF4-FFF2-40B4-BE49-F238E27FC236}">
                  <a16:creationId xmlns="" xmlns:a16="http://schemas.microsoft.com/office/drawing/2014/main" id="{66E68BF6-241E-4E0F-84A6-AEB2E8CEB5CC}"/>
                </a:ext>
              </a:extLst>
            </p:cNvPr>
            <p:cNvCxnSpPr/>
            <p:nvPr/>
          </p:nvCxnSpPr>
          <p:spPr>
            <a:xfrm flipV="1">
              <a:off x="884237" y="2071056"/>
              <a:ext cx="33478" cy="152400"/>
            </a:xfrm>
            <a:prstGeom prst="line">
              <a:avLst/>
            </a:prstGeom>
            <a:noFill/>
            <a:ln w="9525" cap="flat" cmpd="sng" algn="ctr">
              <a:solidFill>
                <a:srgbClr val="505050"/>
              </a:solidFill>
              <a:prstDash val="solid"/>
              <a:headEnd type="none"/>
              <a:tailEnd type="none"/>
            </a:ln>
            <a:effectLst/>
          </p:spPr>
        </p:cxnSp>
        <p:cxnSp>
          <p:nvCxnSpPr>
            <p:cNvPr id="25" name="Straight Connector 24">
              <a:extLst>
                <a:ext uri="{FF2B5EF4-FFF2-40B4-BE49-F238E27FC236}">
                  <a16:creationId xmlns="" xmlns:a16="http://schemas.microsoft.com/office/drawing/2014/main" id="{9E32B2C4-09A5-4D8A-A938-98F4C7A26EC0}"/>
                </a:ext>
              </a:extLst>
            </p:cNvPr>
            <p:cNvCxnSpPr/>
            <p:nvPr/>
          </p:nvCxnSpPr>
          <p:spPr>
            <a:xfrm flipV="1">
              <a:off x="993915" y="1973262"/>
              <a:ext cx="33478" cy="152400"/>
            </a:xfrm>
            <a:prstGeom prst="line">
              <a:avLst/>
            </a:prstGeom>
            <a:noFill/>
            <a:ln w="9525" cap="flat" cmpd="sng" algn="ctr">
              <a:solidFill>
                <a:srgbClr val="505050"/>
              </a:solidFill>
              <a:prstDash val="solid"/>
              <a:headEnd type="none"/>
              <a:tailEnd type="none"/>
            </a:ln>
            <a:effectLst/>
          </p:spPr>
        </p:cxnSp>
        <p:cxnSp>
          <p:nvCxnSpPr>
            <p:cNvPr id="26" name="Straight Connector 25">
              <a:extLst>
                <a:ext uri="{FF2B5EF4-FFF2-40B4-BE49-F238E27FC236}">
                  <a16:creationId xmlns="" xmlns:a16="http://schemas.microsoft.com/office/drawing/2014/main" id="{5CF5312D-0994-44AE-8F15-5AE34D62C593}"/>
                </a:ext>
              </a:extLst>
            </p:cNvPr>
            <p:cNvCxnSpPr/>
            <p:nvPr/>
          </p:nvCxnSpPr>
          <p:spPr>
            <a:xfrm flipH="1" flipV="1">
              <a:off x="917715" y="2071056"/>
              <a:ext cx="92939" cy="54606"/>
            </a:xfrm>
            <a:prstGeom prst="line">
              <a:avLst/>
            </a:prstGeom>
            <a:noFill/>
            <a:ln w="9525" cap="flat" cmpd="sng" algn="ctr">
              <a:solidFill>
                <a:srgbClr val="505050"/>
              </a:solidFill>
              <a:prstDash val="solid"/>
              <a:headEnd type="none"/>
              <a:tailEnd type="none"/>
            </a:ln>
            <a:effectLst/>
          </p:spPr>
        </p:cxnSp>
        <p:cxnSp>
          <p:nvCxnSpPr>
            <p:cNvPr id="27" name="Straight Connector 26">
              <a:extLst>
                <a:ext uri="{FF2B5EF4-FFF2-40B4-BE49-F238E27FC236}">
                  <a16:creationId xmlns="" xmlns:a16="http://schemas.microsoft.com/office/drawing/2014/main" id="{217AEFF8-3CB6-43C9-AD49-514BCA465672}"/>
                </a:ext>
              </a:extLst>
            </p:cNvPr>
            <p:cNvCxnSpPr/>
            <p:nvPr/>
          </p:nvCxnSpPr>
          <p:spPr>
            <a:xfrm flipV="1">
              <a:off x="937374" y="2173381"/>
              <a:ext cx="33478" cy="152400"/>
            </a:xfrm>
            <a:prstGeom prst="line">
              <a:avLst/>
            </a:prstGeom>
            <a:noFill/>
            <a:ln w="9525" cap="flat" cmpd="sng" algn="ctr">
              <a:solidFill>
                <a:srgbClr val="505050"/>
              </a:solidFill>
              <a:prstDash val="solid"/>
              <a:headEnd type="none"/>
              <a:tailEnd type="none"/>
            </a:ln>
            <a:effectLst/>
          </p:spPr>
        </p:cxnSp>
        <p:cxnSp>
          <p:nvCxnSpPr>
            <p:cNvPr id="28" name="Straight Connector 27">
              <a:extLst>
                <a:ext uri="{FF2B5EF4-FFF2-40B4-BE49-F238E27FC236}">
                  <a16:creationId xmlns="" xmlns:a16="http://schemas.microsoft.com/office/drawing/2014/main" id="{778E0622-85E8-4314-88FB-B3B884A85091}"/>
                </a:ext>
              </a:extLst>
            </p:cNvPr>
            <p:cNvCxnSpPr/>
            <p:nvPr/>
          </p:nvCxnSpPr>
          <p:spPr>
            <a:xfrm flipV="1">
              <a:off x="1047052" y="2075587"/>
              <a:ext cx="33478" cy="152400"/>
            </a:xfrm>
            <a:prstGeom prst="line">
              <a:avLst/>
            </a:prstGeom>
            <a:noFill/>
            <a:ln w="9525" cap="flat" cmpd="sng" algn="ctr">
              <a:solidFill>
                <a:srgbClr val="505050"/>
              </a:solidFill>
              <a:prstDash val="solid"/>
              <a:headEnd type="none"/>
              <a:tailEnd type="none"/>
            </a:ln>
            <a:effectLst/>
          </p:spPr>
        </p:cxnSp>
        <p:cxnSp>
          <p:nvCxnSpPr>
            <p:cNvPr id="29" name="Straight Connector 28">
              <a:extLst>
                <a:ext uri="{FF2B5EF4-FFF2-40B4-BE49-F238E27FC236}">
                  <a16:creationId xmlns="" xmlns:a16="http://schemas.microsoft.com/office/drawing/2014/main" id="{3E873634-CF66-4523-B654-A1A91DC8E7A9}"/>
                </a:ext>
              </a:extLst>
            </p:cNvPr>
            <p:cNvCxnSpPr/>
            <p:nvPr/>
          </p:nvCxnSpPr>
          <p:spPr>
            <a:xfrm flipH="1" flipV="1">
              <a:off x="970852" y="2173381"/>
              <a:ext cx="92939" cy="54606"/>
            </a:xfrm>
            <a:prstGeom prst="line">
              <a:avLst/>
            </a:prstGeom>
            <a:noFill/>
            <a:ln w="9525" cap="flat" cmpd="sng" algn="ctr">
              <a:solidFill>
                <a:srgbClr val="505050"/>
              </a:solidFill>
              <a:prstDash val="solid"/>
              <a:headEnd type="none"/>
              <a:tailEnd type="none"/>
            </a:ln>
            <a:effectLst/>
          </p:spPr>
        </p:cxnSp>
      </p:grpSp>
      <p:sp>
        <p:nvSpPr>
          <p:cNvPr id="30" name="Rectangle 29">
            <a:extLst>
              <a:ext uri="{FF2B5EF4-FFF2-40B4-BE49-F238E27FC236}">
                <a16:creationId xmlns="" xmlns:a16="http://schemas.microsoft.com/office/drawing/2014/main" id="{765DC7ED-AAC5-49F8-A299-449BE976FAF5}"/>
              </a:ext>
            </a:extLst>
          </p:cNvPr>
          <p:cNvSpPr/>
          <p:nvPr/>
        </p:nvSpPr>
        <p:spPr>
          <a:xfrm>
            <a:off x="433312" y="4853202"/>
            <a:ext cx="976044" cy="286881"/>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713272">
              <a:defRPr/>
            </a:pPr>
            <a:r>
              <a:rPr lang="en-US" sz="917" kern="0" dirty="0">
                <a:solidFill>
                  <a:prstClr val="black"/>
                </a:solidFill>
                <a:latin typeface="Segoe UI"/>
              </a:rPr>
              <a:t>Customer Table</a:t>
            </a:r>
          </a:p>
        </p:txBody>
      </p:sp>
      <p:sp>
        <p:nvSpPr>
          <p:cNvPr id="31" name="Rectangle 30">
            <a:extLst>
              <a:ext uri="{FF2B5EF4-FFF2-40B4-BE49-F238E27FC236}">
                <a16:creationId xmlns="" xmlns:a16="http://schemas.microsoft.com/office/drawing/2014/main" id="{10353B0B-6A14-4189-A7D1-229E46EE8783}"/>
              </a:ext>
            </a:extLst>
          </p:cNvPr>
          <p:cNvSpPr/>
          <p:nvPr/>
        </p:nvSpPr>
        <p:spPr bwMode="auto">
          <a:xfrm>
            <a:off x="7306099" y="4926919"/>
            <a:ext cx="1561429" cy="930389"/>
          </a:xfrm>
          <a:prstGeom prst="rect">
            <a:avLst/>
          </a:prstGeom>
          <a:solidFill>
            <a:srgbClr val="FFFFFF">
              <a:lumMod val="85000"/>
            </a:srgbClr>
          </a:solidFill>
          <a:ln w="9525" cap="flat" cmpd="sng" algn="ctr">
            <a:noFill/>
            <a:prstDash val="solid"/>
            <a:headEnd type="none" w="med" len="med"/>
            <a:tailEnd type="none" w="med" len="med"/>
          </a:ln>
          <a:effectLst/>
        </p:spPr>
        <p:txBody>
          <a:bodyPr lIns="69939" tIns="69939" rIns="26231" bIns="26231" rtlCol="0" anchor="ctr" anchorCtr="0"/>
          <a:lstStyle/>
          <a:p>
            <a:pPr algn="ctr" defTabSz="713126">
              <a:defRPr/>
            </a:pPr>
            <a:endParaRPr lang="en-US" sz="1224" kern="0" dirty="0">
              <a:solidFill>
                <a:srgbClr val="505050"/>
              </a:solidFill>
              <a:latin typeface="Segoe UI"/>
              <a:ea typeface="Segoe UI" pitchFamily="34" charset="0"/>
              <a:cs typeface="Segoe UI" pitchFamily="34" charset="0"/>
            </a:endParaRPr>
          </a:p>
        </p:txBody>
      </p:sp>
      <p:sp>
        <p:nvSpPr>
          <p:cNvPr id="32" name="TextBox 31">
            <a:extLst>
              <a:ext uri="{FF2B5EF4-FFF2-40B4-BE49-F238E27FC236}">
                <a16:creationId xmlns="" xmlns:a16="http://schemas.microsoft.com/office/drawing/2014/main" id="{D2FD1B00-83DC-4E03-A328-2F747C5628B4}"/>
              </a:ext>
            </a:extLst>
          </p:cNvPr>
          <p:cNvSpPr txBox="1"/>
          <p:nvPr/>
        </p:nvSpPr>
        <p:spPr>
          <a:xfrm>
            <a:off x="7589203" y="5581233"/>
            <a:ext cx="902802" cy="374302"/>
          </a:xfrm>
          <a:prstGeom prst="rect">
            <a:avLst/>
          </a:prstGeom>
          <a:noFill/>
        </p:spPr>
        <p:txBody>
          <a:bodyPr wrap="square" lIns="139879" tIns="111903" rIns="139879" bIns="111903" rtlCol="0">
            <a:spAutoFit/>
          </a:bodyPr>
          <a:lstStyle/>
          <a:p>
            <a:pPr defTabSz="685709">
              <a:lnSpc>
                <a:spcPct val="90000"/>
              </a:lnSpc>
              <a:spcAft>
                <a:spcPts val="459"/>
              </a:spcAft>
              <a:defRPr/>
            </a:pPr>
            <a:r>
              <a:rPr lang="en-US" sz="1071" kern="0" dirty="0">
                <a:gradFill>
                  <a:gsLst>
                    <a:gs pos="2917">
                      <a:srgbClr val="505050"/>
                    </a:gs>
                    <a:gs pos="30000">
                      <a:srgbClr val="505050"/>
                    </a:gs>
                  </a:gsLst>
                  <a:lin ang="5400000" scaled="0"/>
                </a:gradFill>
              </a:rPr>
              <a:t>Azure DB</a:t>
            </a:r>
          </a:p>
        </p:txBody>
      </p:sp>
      <p:pic>
        <p:nvPicPr>
          <p:cNvPr id="33" name="Picture 32">
            <a:extLst>
              <a:ext uri="{FF2B5EF4-FFF2-40B4-BE49-F238E27FC236}">
                <a16:creationId xmlns="" xmlns:a16="http://schemas.microsoft.com/office/drawing/2014/main" id="{7D30D184-F70E-4498-ADD5-D12E1AB698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4787" y="5555516"/>
            <a:ext cx="291502" cy="291502"/>
          </a:xfrm>
          <a:prstGeom prst="rect">
            <a:avLst/>
          </a:prstGeom>
        </p:spPr>
      </p:pic>
      <p:cxnSp>
        <p:nvCxnSpPr>
          <p:cNvPr id="34" name="Straight Connector 33">
            <a:extLst>
              <a:ext uri="{FF2B5EF4-FFF2-40B4-BE49-F238E27FC236}">
                <a16:creationId xmlns="" xmlns:a16="http://schemas.microsoft.com/office/drawing/2014/main" id="{D3D9BEBF-5136-4935-9369-D83608B01837}"/>
              </a:ext>
            </a:extLst>
          </p:cNvPr>
          <p:cNvCxnSpPr/>
          <p:nvPr/>
        </p:nvCxnSpPr>
        <p:spPr>
          <a:xfrm>
            <a:off x="7320721" y="4602751"/>
            <a:ext cx="410945" cy="640580"/>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5" name="Rectangle 34">
            <a:extLst>
              <a:ext uri="{FF2B5EF4-FFF2-40B4-BE49-F238E27FC236}">
                <a16:creationId xmlns="" xmlns:a16="http://schemas.microsoft.com/office/drawing/2014/main" id="{C98B6791-4621-4EF8-AD65-D87064D411AA}"/>
              </a:ext>
            </a:extLst>
          </p:cNvPr>
          <p:cNvSpPr/>
          <p:nvPr/>
        </p:nvSpPr>
        <p:spPr>
          <a:xfrm>
            <a:off x="7753390" y="5075384"/>
            <a:ext cx="795761" cy="442382"/>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713272">
              <a:defRPr/>
            </a:pPr>
            <a:r>
              <a:rPr lang="en-US" sz="917" kern="0" dirty="0">
                <a:solidFill>
                  <a:prstClr val="black"/>
                </a:solidFill>
                <a:latin typeface="Segoe UI"/>
              </a:rPr>
              <a:t>Customer Churn Table</a:t>
            </a:r>
          </a:p>
        </p:txBody>
      </p:sp>
      <p:sp>
        <p:nvSpPr>
          <p:cNvPr id="36" name="Rounded Rectangle 145">
            <a:extLst>
              <a:ext uri="{FF2B5EF4-FFF2-40B4-BE49-F238E27FC236}">
                <a16:creationId xmlns="" xmlns:a16="http://schemas.microsoft.com/office/drawing/2014/main" id="{5183FC1A-7C5A-414A-8923-18FACA1B530B}"/>
              </a:ext>
            </a:extLst>
          </p:cNvPr>
          <p:cNvSpPr/>
          <p:nvPr/>
        </p:nvSpPr>
        <p:spPr bwMode="auto">
          <a:xfrm>
            <a:off x="7863408" y="4014953"/>
            <a:ext cx="1053943" cy="569095"/>
          </a:xfrm>
          <a:prstGeom prst="roundRect">
            <a:avLst/>
          </a:prstGeom>
          <a:noFill/>
          <a:ln w="9525" cap="flat" cmpd="sng" algn="ctr">
            <a:solidFill>
              <a:srgbClr val="505050">
                <a:lumMod val="50000"/>
                <a:lumOff val="50000"/>
              </a:srgbClr>
            </a:solidFill>
            <a:prstDash val="solid"/>
            <a:headEnd type="none" w="med" len="med"/>
            <a:tailEnd type="none" w="med" len="med"/>
          </a:ln>
          <a:effectLst/>
        </p:spPr>
        <p:txBody>
          <a:bodyPr lIns="68574" tIns="68574" rIns="25718" bIns="25718" rtlCol="0" anchor="b" anchorCtr="0"/>
          <a:lstStyle/>
          <a:p>
            <a:pPr algn="ctr" defTabSz="699211">
              <a:defRPr/>
            </a:pPr>
            <a:endParaRPr lang="en-US" sz="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TextBox 36">
            <a:extLst>
              <a:ext uri="{FF2B5EF4-FFF2-40B4-BE49-F238E27FC236}">
                <a16:creationId xmlns="" xmlns:a16="http://schemas.microsoft.com/office/drawing/2014/main" id="{8C92687A-66FA-476C-A652-373C820AB4F5}"/>
              </a:ext>
            </a:extLst>
          </p:cNvPr>
          <p:cNvSpPr txBox="1"/>
          <p:nvPr/>
        </p:nvSpPr>
        <p:spPr>
          <a:xfrm>
            <a:off x="8101984" y="4122037"/>
            <a:ext cx="961095" cy="512430"/>
          </a:xfrm>
          <a:prstGeom prst="rect">
            <a:avLst/>
          </a:prstGeom>
          <a:noFill/>
        </p:spPr>
        <p:txBody>
          <a:bodyPr wrap="square" lIns="137148" tIns="109719" rIns="137148" bIns="109719" rtlCol="0">
            <a:spAutoFit/>
          </a:bodyPr>
          <a:lstStyle/>
          <a:p>
            <a:pPr defTabSz="685709">
              <a:lnSpc>
                <a:spcPct val="90000"/>
              </a:lnSpc>
              <a:spcAft>
                <a:spcPts val="450"/>
              </a:spcAft>
              <a:defRPr/>
            </a:pPr>
            <a:r>
              <a:rPr lang="en-US" sz="1050" kern="0" dirty="0">
                <a:gradFill>
                  <a:gsLst>
                    <a:gs pos="2917">
                      <a:srgbClr val="505050"/>
                    </a:gs>
                    <a:gs pos="30000">
                      <a:srgbClr val="505050"/>
                    </a:gs>
                  </a:gsLst>
                  <a:lin ang="5400000" scaled="0"/>
                </a:gradFill>
              </a:rPr>
              <a:t>Act (Visualize)</a:t>
            </a:r>
          </a:p>
        </p:txBody>
      </p:sp>
      <p:pic>
        <p:nvPicPr>
          <p:cNvPr id="38" name="Picture 37">
            <a:extLst>
              <a:ext uri="{FF2B5EF4-FFF2-40B4-BE49-F238E27FC236}">
                <a16:creationId xmlns="" xmlns:a16="http://schemas.microsoft.com/office/drawing/2014/main" id="{5D0A4D64-F3B7-4764-A986-0CC092F2A05A}"/>
              </a:ext>
            </a:extLst>
          </p:cNvPr>
          <p:cNvPicPr>
            <a:picLocks noChangeAspect="1"/>
          </p:cNvPicPr>
          <p:nvPr/>
        </p:nvPicPr>
        <p:blipFill>
          <a:blip r:embed="rId5"/>
          <a:stretch>
            <a:fillRect/>
          </a:stretch>
        </p:blipFill>
        <p:spPr>
          <a:xfrm>
            <a:off x="7924757" y="4180168"/>
            <a:ext cx="230599" cy="202169"/>
          </a:xfrm>
          <a:prstGeom prst="rect">
            <a:avLst/>
          </a:prstGeom>
        </p:spPr>
      </p:pic>
      <p:cxnSp>
        <p:nvCxnSpPr>
          <p:cNvPr id="39" name="Straight Arrow Connector 38">
            <a:extLst>
              <a:ext uri="{FF2B5EF4-FFF2-40B4-BE49-F238E27FC236}">
                <a16:creationId xmlns="" xmlns:a16="http://schemas.microsoft.com/office/drawing/2014/main" id="{004B728D-4823-482D-BB34-FD4A28BFE3C2}"/>
              </a:ext>
            </a:extLst>
          </p:cNvPr>
          <p:cNvCxnSpPr/>
          <p:nvPr/>
        </p:nvCxnSpPr>
        <p:spPr>
          <a:xfrm flipV="1">
            <a:off x="8184078" y="4626805"/>
            <a:ext cx="0" cy="400139"/>
          </a:xfrm>
          <a:prstGeom prst="straightConnector1">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0" name="Rectangle 39">
            <a:extLst>
              <a:ext uri="{FF2B5EF4-FFF2-40B4-BE49-F238E27FC236}">
                <a16:creationId xmlns="" xmlns:a16="http://schemas.microsoft.com/office/drawing/2014/main" id="{15693268-0741-4D0E-ADB4-90E5A2FFC7EF}"/>
              </a:ext>
            </a:extLst>
          </p:cNvPr>
          <p:cNvSpPr/>
          <p:nvPr/>
        </p:nvSpPr>
        <p:spPr bwMode="auto">
          <a:xfrm>
            <a:off x="3399152" y="3820373"/>
            <a:ext cx="4354237" cy="950738"/>
          </a:xfrm>
          <a:prstGeom prst="rect">
            <a:avLst/>
          </a:prstGeom>
          <a:noFill/>
          <a:ln w="25400" cap="flat" cmpd="sng" algn="ctr">
            <a:solidFill>
              <a:srgbClr val="0078D7">
                <a:lumMod val="75000"/>
              </a:srgbClr>
            </a:solidFill>
            <a:prstDash val="solid"/>
            <a:headEnd type="none" w="med" len="med"/>
            <a:tailEnd type="none" w="med" len="med"/>
          </a:ln>
          <a:effectLst/>
        </p:spPr>
        <p:txBody>
          <a:bodyPr lIns="68574" tIns="68574" rIns="25718" bIns="25718" rtlCol="0" anchor="b" anchorCtr="0"/>
          <a:lstStyle/>
          <a:p>
            <a:pPr algn="ctr" defTabSz="699211">
              <a:defRPr/>
            </a:pPr>
            <a:endParaRPr lang="en-US" sz="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TextBox 40">
            <a:extLst>
              <a:ext uri="{FF2B5EF4-FFF2-40B4-BE49-F238E27FC236}">
                <a16:creationId xmlns="" xmlns:a16="http://schemas.microsoft.com/office/drawing/2014/main" id="{0CEBAEFB-B489-4FA9-A2EA-AE942646B6FD}"/>
              </a:ext>
            </a:extLst>
          </p:cNvPr>
          <p:cNvSpPr txBox="1"/>
          <p:nvPr/>
        </p:nvSpPr>
        <p:spPr>
          <a:xfrm>
            <a:off x="320250" y="2125779"/>
            <a:ext cx="8551197" cy="659650"/>
          </a:xfrm>
          <a:prstGeom prst="rect">
            <a:avLst/>
          </a:prstGeom>
        </p:spPr>
        <p:style>
          <a:lnRef idx="2">
            <a:schemeClr val="accent4"/>
          </a:lnRef>
          <a:fillRef idx="1">
            <a:schemeClr val="lt1"/>
          </a:fillRef>
          <a:effectRef idx="0">
            <a:schemeClr val="accent4"/>
          </a:effectRef>
          <a:fontRef idx="minor">
            <a:schemeClr val="dk1"/>
          </a:fontRef>
        </p:style>
        <p:txBody>
          <a:bodyPr wrap="square" lIns="137148" tIns="109719" rIns="137148" bIns="109719" rtlCol="0">
            <a:spAutoFit/>
          </a:bodyPr>
          <a:lstStyle/>
          <a:p>
            <a:pPr defTabSz="685709">
              <a:lnSpc>
                <a:spcPct val="90000"/>
              </a:lnSpc>
              <a:spcAft>
                <a:spcPts val="450"/>
              </a:spcAft>
              <a:defRPr/>
            </a:pPr>
            <a:r>
              <a:rPr lang="en-US" sz="1350" kern="0" dirty="0">
                <a:solidFill>
                  <a:schemeClr val="accent4">
                    <a:lumMod val="75000"/>
                  </a:schemeClr>
                </a:solidFill>
              </a:rPr>
              <a:t>Azure Data </a:t>
            </a:r>
          </a:p>
          <a:p>
            <a:pPr defTabSz="685709">
              <a:lnSpc>
                <a:spcPct val="90000"/>
              </a:lnSpc>
              <a:spcAft>
                <a:spcPts val="450"/>
              </a:spcAft>
              <a:defRPr/>
            </a:pPr>
            <a:r>
              <a:rPr lang="en-US" sz="1350" kern="0" dirty="0">
                <a:solidFill>
                  <a:schemeClr val="accent4">
                    <a:lumMod val="75000"/>
                  </a:schemeClr>
                </a:solidFill>
              </a:rPr>
              <a:t>Factory:</a:t>
            </a:r>
          </a:p>
        </p:txBody>
      </p:sp>
      <p:sp>
        <p:nvSpPr>
          <p:cNvPr id="42" name="TextBox 41">
            <a:extLst>
              <a:ext uri="{FF2B5EF4-FFF2-40B4-BE49-F238E27FC236}">
                <a16:creationId xmlns="" xmlns:a16="http://schemas.microsoft.com/office/drawing/2014/main" id="{8C7C7A3B-F548-406C-ACF2-85D79BFB5823}"/>
              </a:ext>
            </a:extLst>
          </p:cNvPr>
          <p:cNvSpPr txBox="1"/>
          <p:nvPr/>
        </p:nvSpPr>
        <p:spPr>
          <a:xfrm>
            <a:off x="3906476" y="2169255"/>
            <a:ext cx="2093314" cy="485678"/>
          </a:xfrm>
          <a:prstGeom prst="rect">
            <a:avLst/>
          </a:prstGeom>
          <a:noFill/>
        </p:spPr>
        <p:txBody>
          <a:bodyPr wrap="square" lIns="139879" tIns="111903" rIns="139879" bIns="111903" rtlCol="0">
            <a:spAutoFit/>
          </a:bodyPr>
          <a:lstStyle/>
          <a:p>
            <a:pPr defTabSz="685709">
              <a:lnSpc>
                <a:spcPct val="90000"/>
              </a:lnSpc>
              <a:defRPr/>
            </a:pPr>
            <a:r>
              <a:rPr lang="en-US" sz="1200" b="1" kern="0" dirty="0">
                <a:gradFill>
                  <a:gsLst>
                    <a:gs pos="2917">
                      <a:srgbClr val="505050"/>
                    </a:gs>
                    <a:gs pos="30000">
                      <a:srgbClr val="505050"/>
                    </a:gs>
                  </a:gsLst>
                  <a:lin ang="5400000" scaled="0"/>
                </a:gradFill>
              </a:rPr>
              <a:t>Activity</a:t>
            </a:r>
            <a:r>
              <a:rPr lang="en-US" sz="1200" kern="0" dirty="0">
                <a:gradFill>
                  <a:gsLst>
                    <a:gs pos="2917">
                      <a:srgbClr val="505050"/>
                    </a:gs>
                    <a:gs pos="30000">
                      <a:srgbClr val="505050"/>
                    </a:gs>
                  </a:gsLst>
                  <a:lin ang="5400000" scaled="0"/>
                </a:gradFill>
              </a:rPr>
              <a:t>: a processing step </a:t>
            </a:r>
          </a:p>
          <a:p>
            <a:pPr defTabSz="685709">
              <a:lnSpc>
                <a:spcPct val="90000"/>
              </a:lnSpc>
              <a:defRPr/>
            </a:pPr>
            <a:r>
              <a:rPr lang="en-US" sz="675" kern="0" dirty="0">
                <a:gradFill>
                  <a:gsLst>
                    <a:gs pos="2917">
                      <a:srgbClr val="505050"/>
                    </a:gs>
                    <a:gs pos="30000">
                      <a:srgbClr val="505050"/>
                    </a:gs>
                  </a:gsLst>
                  <a:lin ang="5400000" scaled="0"/>
                </a:gradFill>
              </a:rPr>
              <a:t>(Hadoop job, custom code, ML model, etc)</a:t>
            </a:r>
          </a:p>
        </p:txBody>
      </p:sp>
      <p:pic>
        <p:nvPicPr>
          <p:cNvPr id="43" name="Picture 42">
            <a:extLst>
              <a:ext uri="{FF2B5EF4-FFF2-40B4-BE49-F238E27FC236}">
                <a16:creationId xmlns="" xmlns:a16="http://schemas.microsoft.com/office/drawing/2014/main" id="{487EAC23-6518-4917-9B51-5FA59CF97546}"/>
              </a:ext>
            </a:extLst>
          </p:cNvPr>
          <p:cNvPicPr>
            <a:picLocks noChangeAspect="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696116" y="2261074"/>
            <a:ext cx="312402" cy="312402"/>
          </a:xfrm>
          <a:prstGeom prst="rect">
            <a:avLst/>
          </a:prstGeom>
        </p:spPr>
      </p:pic>
      <p:pic>
        <p:nvPicPr>
          <p:cNvPr id="44" name="Picture 43">
            <a:extLst>
              <a:ext uri="{FF2B5EF4-FFF2-40B4-BE49-F238E27FC236}">
                <a16:creationId xmlns="" xmlns:a16="http://schemas.microsoft.com/office/drawing/2014/main" id="{35064840-430C-497F-9915-FAECEDA85EB2}"/>
              </a:ext>
            </a:extLst>
          </p:cNvPr>
          <p:cNvPicPr>
            <a:picLocks noChangeAspect="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969870" y="2261074"/>
            <a:ext cx="312402" cy="312402"/>
          </a:xfrm>
          <a:prstGeom prst="rect">
            <a:avLst/>
          </a:prstGeom>
        </p:spPr>
      </p:pic>
      <p:sp>
        <p:nvSpPr>
          <p:cNvPr id="45" name="TextBox 44">
            <a:extLst>
              <a:ext uri="{FF2B5EF4-FFF2-40B4-BE49-F238E27FC236}">
                <a16:creationId xmlns="" xmlns:a16="http://schemas.microsoft.com/office/drawing/2014/main" id="{89AB4DAF-FC7F-4632-B121-517B2985814D}"/>
              </a:ext>
            </a:extLst>
          </p:cNvPr>
          <p:cNvSpPr txBox="1"/>
          <p:nvPr/>
        </p:nvSpPr>
        <p:spPr>
          <a:xfrm>
            <a:off x="2205756" y="2169254"/>
            <a:ext cx="996353" cy="579165"/>
          </a:xfrm>
          <a:prstGeom prst="rect">
            <a:avLst/>
          </a:prstGeom>
          <a:noFill/>
        </p:spPr>
        <p:txBody>
          <a:bodyPr wrap="square" lIns="139879" tIns="111903" rIns="139879" bIns="111903" rtlCol="0">
            <a:spAutoFit/>
          </a:bodyPr>
          <a:lstStyle/>
          <a:p>
            <a:pPr defTabSz="685709">
              <a:lnSpc>
                <a:spcPct val="90000"/>
              </a:lnSpc>
              <a:defRPr/>
            </a:pPr>
            <a:r>
              <a:rPr lang="en-US" sz="1200" b="1" kern="0" dirty="0">
                <a:gradFill>
                  <a:gsLst>
                    <a:gs pos="2917">
                      <a:srgbClr val="505050"/>
                    </a:gs>
                    <a:gs pos="30000">
                      <a:srgbClr val="505050"/>
                    </a:gs>
                  </a:gsLst>
                  <a:lin ang="5400000" scaled="0"/>
                </a:gradFill>
              </a:rPr>
              <a:t>Data Set</a:t>
            </a:r>
          </a:p>
          <a:p>
            <a:pPr defTabSz="685709">
              <a:lnSpc>
                <a:spcPct val="90000"/>
              </a:lnSpc>
              <a:defRPr/>
            </a:pPr>
            <a:r>
              <a:rPr lang="en-US" sz="675" kern="0" dirty="0">
                <a:gradFill>
                  <a:gsLst>
                    <a:gs pos="2917">
                      <a:srgbClr val="505050"/>
                    </a:gs>
                    <a:gs pos="30000">
                      <a:srgbClr val="505050"/>
                    </a:gs>
                  </a:gsLst>
                  <a:lin ang="5400000" scaled="0"/>
                </a:gradFill>
              </a:rPr>
              <a:t>(Collection of files, DB table, etc)</a:t>
            </a:r>
          </a:p>
        </p:txBody>
      </p:sp>
      <p:sp>
        <p:nvSpPr>
          <p:cNvPr id="46" name="TextBox 45">
            <a:extLst>
              <a:ext uri="{FF2B5EF4-FFF2-40B4-BE49-F238E27FC236}">
                <a16:creationId xmlns="" xmlns:a16="http://schemas.microsoft.com/office/drawing/2014/main" id="{57345BFA-EEF6-4550-8EB5-E68E36B2AB8F}"/>
              </a:ext>
            </a:extLst>
          </p:cNvPr>
          <p:cNvSpPr txBox="1"/>
          <p:nvPr/>
        </p:nvSpPr>
        <p:spPr>
          <a:xfrm>
            <a:off x="6584301" y="2180103"/>
            <a:ext cx="2136285" cy="651877"/>
          </a:xfrm>
          <a:prstGeom prst="rect">
            <a:avLst/>
          </a:prstGeom>
          <a:noFill/>
        </p:spPr>
        <p:txBody>
          <a:bodyPr wrap="square" lIns="139879" tIns="111903" rIns="139879" bIns="111903" rtlCol="0">
            <a:spAutoFit/>
          </a:bodyPr>
          <a:lstStyle/>
          <a:p>
            <a:pPr defTabSz="685709">
              <a:lnSpc>
                <a:spcPct val="90000"/>
              </a:lnSpc>
              <a:defRPr/>
            </a:pPr>
            <a:r>
              <a:rPr lang="en-US" sz="1200" b="1" kern="0" dirty="0">
                <a:gradFill>
                  <a:gsLst>
                    <a:gs pos="2917">
                      <a:srgbClr val="505050"/>
                    </a:gs>
                    <a:gs pos="30000">
                      <a:srgbClr val="505050"/>
                    </a:gs>
                  </a:gsLst>
                  <a:lin ang="5400000" scaled="0"/>
                </a:gradFill>
              </a:rPr>
              <a:t>Pipeline</a:t>
            </a:r>
            <a:r>
              <a:rPr lang="en-US" sz="1200" kern="0" dirty="0">
                <a:gradFill>
                  <a:gsLst>
                    <a:gs pos="2917">
                      <a:srgbClr val="505050"/>
                    </a:gs>
                    <a:gs pos="30000">
                      <a:srgbClr val="505050"/>
                    </a:gs>
                  </a:gsLst>
                  <a:lin ang="5400000" scaled="0"/>
                </a:gradFill>
              </a:rPr>
              <a:t>: a logical group of activities</a:t>
            </a:r>
          </a:p>
          <a:p>
            <a:pPr defTabSz="685709">
              <a:lnSpc>
                <a:spcPct val="90000"/>
              </a:lnSpc>
              <a:defRPr/>
            </a:pPr>
            <a:endParaRPr lang="en-US" sz="675" kern="0" dirty="0">
              <a:gradFill>
                <a:gsLst>
                  <a:gs pos="2917">
                    <a:srgbClr val="505050"/>
                  </a:gs>
                  <a:gs pos="30000">
                    <a:srgbClr val="505050"/>
                  </a:gs>
                </a:gsLst>
                <a:lin ang="5400000" scaled="0"/>
              </a:gradFill>
            </a:endParaRPr>
          </a:p>
        </p:txBody>
      </p:sp>
      <p:pic>
        <p:nvPicPr>
          <p:cNvPr id="47" name="Picture 46">
            <a:extLst>
              <a:ext uri="{FF2B5EF4-FFF2-40B4-BE49-F238E27FC236}">
                <a16:creationId xmlns="" xmlns:a16="http://schemas.microsoft.com/office/drawing/2014/main" id="{2795EC03-92BF-4FCF-9B1F-EF293CA7BDA6}"/>
              </a:ext>
            </a:extLst>
          </p:cNvPr>
          <p:cNvPicPr>
            <a:picLocks noChangeAspect="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377635" y="2302621"/>
            <a:ext cx="312402" cy="312402"/>
          </a:xfrm>
          <a:prstGeom prst="rect">
            <a:avLst/>
          </a:prstGeom>
        </p:spPr>
      </p:pic>
      <p:sp>
        <p:nvSpPr>
          <p:cNvPr id="48" name="TextBox 47">
            <a:extLst>
              <a:ext uri="{FF2B5EF4-FFF2-40B4-BE49-F238E27FC236}">
                <a16:creationId xmlns="" xmlns:a16="http://schemas.microsoft.com/office/drawing/2014/main" id="{95307A51-4922-42B8-8C7E-2EC7AA226714}"/>
              </a:ext>
            </a:extLst>
          </p:cNvPr>
          <p:cNvSpPr txBox="1"/>
          <p:nvPr/>
        </p:nvSpPr>
        <p:spPr>
          <a:xfrm>
            <a:off x="314223" y="3231960"/>
            <a:ext cx="1314338" cy="40855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lIns="137148" tIns="109719" rIns="137148" bIns="109719" rtlCol="0">
            <a:spAutoFit/>
          </a:bodyPr>
          <a:lstStyle/>
          <a:p>
            <a:pPr defTabSz="685709">
              <a:lnSpc>
                <a:spcPct val="90000"/>
              </a:lnSpc>
              <a:spcAft>
                <a:spcPts val="450"/>
              </a:spcAft>
              <a:defRPr/>
            </a:pPr>
            <a:r>
              <a:rPr lang="en-US" sz="1350" kern="0" dirty="0">
                <a:solidFill>
                  <a:srgbClr val="FFFFFF"/>
                </a:solidFill>
              </a:rPr>
              <a:t>Data Sources</a:t>
            </a:r>
          </a:p>
        </p:txBody>
      </p:sp>
      <p:sp>
        <p:nvSpPr>
          <p:cNvPr id="49" name="Rectangle 48">
            <a:extLst>
              <a:ext uri="{FF2B5EF4-FFF2-40B4-BE49-F238E27FC236}">
                <a16:creationId xmlns="" xmlns:a16="http://schemas.microsoft.com/office/drawing/2014/main" id="{67B4F355-6D02-424B-84C1-D0885218A9D1}"/>
              </a:ext>
            </a:extLst>
          </p:cNvPr>
          <p:cNvSpPr/>
          <p:nvPr/>
        </p:nvSpPr>
        <p:spPr>
          <a:xfrm>
            <a:off x="6222839" y="5083296"/>
            <a:ext cx="795761" cy="445676"/>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713272">
              <a:defRPr/>
            </a:pPr>
            <a:r>
              <a:rPr lang="en-US" sz="917" kern="0" dirty="0">
                <a:solidFill>
                  <a:prstClr val="black"/>
                </a:solidFill>
                <a:latin typeface="Segoe UI"/>
              </a:rPr>
              <a:t>Customers Likely to Churn</a:t>
            </a:r>
          </a:p>
        </p:txBody>
      </p:sp>
      <p:sp>
        <p:nvSpPr>
          <p:cNvPr id="50" name="Rounded Rectangle 179">
            <a:extLst>
              <a:ext uri="{FF2B5EF4-FFF2-40B4-BE49-F238E27FC236}">
                <a16:creationId xmlns="" xmlns:a16="http://schemas.microsoft.com/office/drawing/2014/main" id="{EAD1BFA3-A9A1-46F0-9576-A3C4318846ED}"/>
              </a:ext>
            </a:extLst>
          </p:cNvPr>
          <p:cNvSpPr/>
          <p:nvPr/>
        </p:nvSpPr>
        <p:spPr bwMode="auto">
          <a:xfrm>
            <a:off x="5349023" y="4012597"/>
            <a:ext cx="1028612" cy="569095"/>
          </a:xfrm>
          <a:prstGeom prst="roundRect">
            <a:avLst/>
          </a:prstGeom>
          <a:solidFill>
            <a:srgbClr val="FFFFFF"/>
          </a:solidFill>
          <a:ln w="9525" cap="flat" cmpd="sng" algn="ctr">
            <a:solidFill>
              <a:srgbClr val="505050">
                <a:lumMod val="50000"/>
                <a:lumOff val="50000"/>
              </a:srgbClr>
            </a:solidFill>
            <a:prstDash val="solid"/>
            <a:headEnd type="none" w="med" len="med"/>
            <a:tailEnd type="none" w="med" len="med"/>
          </a:ln>
          <a:effectLst/>
        </p:spPr>
        <p:txBody>
          <a:bodyPr lIns="68574" tIns="68574" rIns="25718" bIns="25718" rtlCol="0" anchor="b" anchorCtr="0"/>
          <a:lstStyle/>
          <a:p>
            <a:pPr algn="ctr" defTabSz="699211">
              <a:defRPr/>
            </a:pPr>
            <a:endParaRPr lang="en-US" sz="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1" name="Picture 50">
            <a:extLst>
              <a:ext uri="{FF2B5EF4-FFF2-40B4-BE49-F238E27FC236}">
                <a16:creationId xmlns="" xmlns:a16="http://schemas.microsoft.com/office/drawing/2014/main" id="{2448BFA4-AC64-4697-A230-5E45CBCC07D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06236" y="4196521"/>
            <a:ext cx="235157" cy="235157"/>
          </a:xfrm>
          <a:prstGeom prst="rect">
            <a:avLst/>
          </a:prstGeom>
        </p:spPr>
      </p:pic>
      <p:cxnSp>
        <p:nvCxnSpPr>
          <p:cNvPr id="52" name="Straight Arrow Connector 51">
            <a:extLst>
              <a:ext uri="{FF2B5EF4-FFF2-40B4-BE49-F238E27FC236}">
                <a16:creationId xmlns="" xmlns:a16="http://schemas.microsoft.com/office/drawing/2014/main" id="{D66191A6-EA50-4006-B36F-6D2AF465ED98}"/>
              </a:ext>
            </a:extLst>
          </p:cNvPr>
          <p:cNvCxnSpPr>
            <a:stCxn id="42" idx="2"/>
          </p:cNvCxnSpPr>
          <p:nvPr/>
        </p:nvCxnSpPr>
        <p:spPr>
          <a:xfrm flipH="1">
            <a:off x="4248173" y="2654933"/>
            <a:ext cx="704960" cy="1354367"/>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sp>
        <p:nvSpPr>
          <p:cNvPr id="53" name="Rectangle 52">
            <a:extLst>
              <a:ext uri="{FF2B5EF4-FFF2-40B4-BE49-F238E27FC236}">
                <a16:creationId xmlns="" xmlns:a16="http://schemas.microsoft.com/office/drawing/2014/main" id="{8BBAC778-2892-4880-B60F-4ACCA3D8F5F4}"/>
              </a:ext>
            </a:extLst>
          </p:cNvPr>
          <p:cNvSpPr/>
          <p:nvPr/>
        </p:nvSpPr>
        <p:spPr>
          <a:xfrm>
            <a:off x="4488644" y="5086589"/>
            <a:ext cx="795761" cy="442382"/>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713272">
              <a:defRPr/>
            </a:pPr>
            <a:r>
              <a:rPr lang="en-US" sz="917" kern="0" dirty="0">
                <a:solidFill>
                  <a:prstClr val="black"/>
                </a:solidFill>
                <a:latin typeface="Segoe UI"/>
              </a:rPr>
              <a:t>Customer Call Details</a:t>
            </a:r>
          </a:p>
        </p:txBody>
      </p:sp>
      <p:cxnSp>
        <p:nvCxnSpPr>
          <p:cNvPr id="54" name="Straight Connector 53">
            <a:extLst>
              <a:ext uri="{FF2B5EF4-FFF2-40B4-BE49-F238E27FC236}">
                <a16:creationId xmlns="" xmlns:a16="http://schemas.microsoft.com/office/drawing/2014/main" id="{AB4369D4-78EA-425C-AD07-55DA172E94B3}"/>
              </a:ext>
            </a:extLst>
          </p:cNvPr>
          <p:cNvCxnSpPr>
            <a:stCxn id="62" idx="2"/>
            <a:endCxn id="53" idx="1"/>
          </p:cNvCxnSpPr>
          <p:nvPr/>
        </p:nvCxnSpPr>
        <p:spPr>
          <a:xfrm>
            <a:off x="4236756" y="4581692"/>
            <a:ext cx="251888" cy="726088"/>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Straight Arrow Connector 54">
            <a:extLst>
              <a:ext uri="{FF2B5EF4-FFF2-40B4-BE49-F238E27FC236}">
                <a16:creationId xmlns="" xmlns:a16="http://schemas.microsoft.com/office/drawing/2014/main" id="{0A1FCA39-1930-4E81-A009-FD43383B0F5D}"/>
              </a:ext>
            </a:extLst>
          </p:cNvPr>
          <p:cNvCxnSpPr>
            <a:stCxn id="42" idx="2"/>
            <a:endCxn id="50" idx="0"/>
          </p:cNvCxnSpPr>
          <p:nvPr/>
        </p:nvCxnSpPr>
        <p:spPr>
          <a:xfrm>
            <a:off x="4953133" y="2654933"/>
            <a:ext cx="910196" cy="1357664"/>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sp>
        <p:nvSpPr>
          <p:cNvPr id="56" name="TextBox 55">
            <a:extLst>
              <a:ext uri="{FF2B5EF4-FFF2-40B4-BE49-F238E27FC236}">
                <a16:creationId xmlns="" xmlns:a16="http://schemas.microsoft.com/office/drawing/2014/main" id="{8E64B91C-7F5D-40DC-A74F-21B28B24C6EB}"/>
              </a:ext>
            </a:extLst>
          </p:cNvPr>
          <p:cNvSpPr txBox="1"/>
          <p:nvPr/>
        </p:nvSpPr>
        <p:spPr>
          <a:xfrm>
            <a:off x="5577603" y="4135027"/>
            <a:ext cx="798998" cy="367005"/>
          </a:xfrm>
          <a:prstGeom prst="rect">
            <a:avLst/>
          </a:prstGeom>
          <a:noFill/>
        </p:spPr>
        <p:txBody>
          <a:bodyPr wrap="square" lIns="137148" tIns="109719" rIns="137148" bIns="109719" rtlCol="0">
            <a:spAutoFit/>
          </a:bodyPr>
          <a:lstStyle/>
          <a:p>
            <a:pPr defTabSz="685709">
              <a:lnSpc>
                <a:spcPct val="90000"/>
              </a:lnSpc>
              <a:spcAft>
                <a:spcPts val="450"/>
              </a:spcAft>
              <a:defRPr/>
            </a:pPr>
            <a:r>
              <a:rPr lang="en-US" sz="1050" kern="0" dirty="0">
                <a:gradFill>
                  <a:gsLst>
                    <a:gs pos="2917">
                      <a:srgbClr val="505050"/>
                    </a:gs>
                    <a:gs pos="30000">
                      <a:srgbClr val="505050"/>
                    </a:gs>
                  </a:gsLst>
                  <a:lin ang="5400000" scaled="0"/>
                </a:gradFill>
              </a:rPr>
              <a:t>Analyze </a:t>
            </a:r>
          </a:p>
        </p:txBody>
      </p:sp>
      <p:cxnSp>
        <p:nvCxnSpPr>
          <p:cNvPr id="57" name="Straight Arrow Connector 56">
            <a:extLst>
              <a:ext uri="{FF2B5EF4-FFF2-40B4-BE49-F238E27FC236}">
                <a16:creationId xmlns="" xmlns:a16="http://schemas.microsoft.com/office/drawing/2014/main" id="{3AF9C7C3-919F-416C-94E9-9AC48C5F6B6C}"/>
              </a:ext>
            </a:extLst>
          </p:cNvPr>
          <p:cNvCxnSpPr>
            <a:stCxn id="53" idx="3"/>
          </p:cNvCxnSpPr>
          <p:nvPr/>
        </p:nvCxnSpPr>
        <p:spPr>
          <a:xfrm flipV="1">
            <a:off x="5284405" y="4594993"/>
            <a:ext cx="293199" cy="712788"/>
          </a:xfrm>
          <a:prstGeom prst="straightConnector1">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8" name="Straight Connector 57">
            <a:extLst>
              <a:ext uri="{FF2B5EF4-FFF2-40B4-BE49-F238E27FC236}">
                <a16:creationId xmlns="" xmlns:a16="http://schemas.microsoft.com/office/drawing/2014/main" id="{7DAFC2FB-B7FF-438C-B108-C0AAF1B9CD3C}"/>
              </a:ext>
            </a:extLst>
          </p:cNvPr>
          <p:cNvCxnSpPr/>
          <p:nvPr/>
        </p:nvCxnSpPr>
        <p:spPr>
          <a:xfrm>
            <a:off x="6037967" y="4594992"/>
            <a:ext cx="251888" cy="648338"/>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9" name="Rounded Rectangle 186">
            <a:extLst>
              <a:ext uri="{FF2B5EF4-FFF2-40B4-BE49-F238E27FC236}">
                <a16:creationId xmlns="" xmlns:a16="http://schemas.microsoft.com/office/drawing/2014/main" id="{685A99B4-0EE0-49E9-9186-7289D877EB7F}"/>
              </a:ext>
            </a:extLst>
          </p:cNvPr>
          <p:cNvSpPr/>
          <p:nvPr/>
        </p:nvSpPr>
        <p:spPr bwMode="auto">
          <a:xfrm>
            <a:off x="6726230" y="4011103"/>
            <a:ext cx="794308" cy="569095"/>
          </a:xfrm>
          <a:prstGeom prst="roundRect">
            <a:avLst/>
          </a:prstGeom>
          <a:solidFill>
            <a:srgbClr val="FFFFFF"/>
          </a:solidFill>
          <a:ln w="9525" cap="flat" cmpd="sng" algn="ctr">
            <a:solidFill>
              <a:srgbClr val="505050">
                <a:lumMod val="50000"/>
                <a:lumOff val="50000"/>
              </a:srgbClr>
            </a:solidFill>
            <a:prstDash val="solid"/>
            <a:headEnd type="none" w="med" len="med"/>
            <a:tailEnd type="none" w="med" len="med"/>
          </a:ln>
          <a:effectLst/>
        </p:spPr>
        <p:txBody>
          <a:bodyPr lIns="68574" tIns="68574" rIns="25718" bIns="25718" rtlCol="0" anchor="b" anchorCtr="0"/>
          <a:lstStyle/>
          <a:p>
            <a:pPr algn="ctr" defTabSz="699211">
              <a:defRPr/>
            </a:pPr>
            <a:endParaRPr lang="en-US" sz="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TextBox 59">
            <a:extLst>
              <a:ext uri="{FF2B5EF4-FFF2-40B4-BE49-F238E27FC236}">
                <a16:creationId xmlns="" xmlns:a16="http://schemas.microsoft.com/office/drawing/2014/main" id="{476CCDD9-E88A-4660-9E9D-A7832F47F018}"/>
              </a:ext>
            </a:extLst>
          </p:cNvPr>
          <p:cNvSpPr txBox="1"/>
          <p:nvPr/>
        </p:nvSpPr>
        <p:spPr>
          <a:xfrm>
            <a:off x="6954810" y="4133533"/>
            <a:ext cx="798998" cy="367005"/>
          </a:xfrm>
          <a:prstGeom prst="rect">
            <a:avLst/>
          </a:prstGeom>
          <a:noFill/>
        </p:spPr>
        <p:txBody>
          <a:bodyPr wrap="square" lIns="137148" tIns="109719" rIns="137148" bIns="109719" rtlCol="0">
            <a:spAutoFit/>
          </a:bodyPr>
          <a:lstStyle/>
          <a:p>
            <a:pPr defTabSz="685709">
              <a:lnSpc>
                <a:spcPct val="90000"/>
              </a:lnSpc>
              <a:spcAft>
                <a:spcPts val="450"/>
              </a:spcAft>
              <a:defRPr/>
            </a:pPr>
            <a:r>
              <a:rPr lang="en-US" sz="1050" kern="0" dirty="0">
                <a:gradFill>
                  <a:gsLst>
                    <a:gs pos="2917">
                      <a:srgbClr val="505050"/>
                    </a:gs>
                    <a:gs pos="30000">
                      <a:srgbClr val="505050"/>
                    </a:gs>
                  </a:gsLst>
                  <a:lin ang="5400000" scaled="0"/>
                </a:gradFill>
              </a:rPr>
              <a:t>Move</a:t>
            </a:r>
          </a:p>
        </p:txBody>
      </p:sp>
      <p:cxnSp>
        <p:nvCxnSpPr>
          <p:cNvPr id="61" name="Straight Arrow Connector 60">
            <a:extLst>
              <a:ext uri="{FF2B5EF4-FFF2-40B4-BE49-F238E27FC236}">
                <a16:creationId xmlns="" xmlns:a16="http://schemas.microsoft.com/office/drawing/2014/main" id="{8C62BA10-CFAB-44C6-A587-D54A67E0322C}"/>
              </a:ext>
            </a:extLst>
          </p:cNvPr>
          <p:cNvCxnSpPr>
            <a:endCxn id="59" idx="2"/>
          </p:cNvCxnSpPr>
          <p:nvPr/>
        </p:nvCxnSpPr>
        <p:spPr>
          <a:xfrm flipV="1">
            <a:off x="7029394" y="4580198"/>
            <a:ext cx="93990" cy="762177"/>
          </a:xfrm>
          <a:prstGeom prst="straightConnector1">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2" name="Rounded Rectangle 176">
            <a:extLst>
              <a:ext uri="{FF2B5EF4-FFF2-40B4-BE49-F238E27FC236}">
                <a16:creationId xmlns="" xmlns:a16="http://schemas.microsoft.com/office/drawing/2014/main" id="{AA6BB96A-DD7A-4B40-895F-D459FE6DBE3A}"/>
              </a:ext>
            </a:extLst>
          </p:cNvPr>
          <p:cNvSpPr/>
          <p:nvPr/>
        </p:nvSpPr>
        <p:spPr bwMode="auto">
          <a:xfrm>
            <a:off x="3520378" y="4012597"/>
            <a:ext cx="1432755" cy="569095"/>
          </a:xfrm>
          <a:prstGeom prst="roundRect">
            <a:avLst/>
          </a:prstGeom>
          <a:solidFill>
            <a:srgbClr val="FFFFFF"/>
          </a:solidFill>
          <a:ln w="9525" cap="flat" cmpd="sng" algn="ctr">
            <a:solidFill>
              <a:srgbClr val="505050">
                <a:lumMod val="50000"/>
                <a:lumOff val="50000"/>
              </a:srgbClr>
            </a:solidFill>
            <a:prstDash val="solid"/>
            <a:headEnd type="none" w="med" len="med"/>
            <a:tailEnd type="none" w="med" len="med"/>
          </a:ln>
          <a:effectLst/>
        </p:spPr>
        <p:txBody>
          <a:bodyPr lIns="68574" tIns="68574" rIns="25718" bIns="25718" rtlCol="0" anchor="b" anchorCtr="0"/>
          <a:lstStyle/>
          <a:p>
            <a:pPr algn="ctr" defTabSz="699211">
              <a:defRPr/>
            </a:pPr>
            <a:endParaRPr lang="en-US" sz="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3" name="Picture 62">
            <a:extLst>
              <a:ext uri="{FF2B5EF4-FFF2-40B4-BE49-F238E27FC236}">
                <a16:creationId xmlns="" xmlns:a16="http://schemas.microsoft.com/office/drawing/2014/main" id="{C81E21EF-0DA8-4515-BD38-473F48A006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95647" y="4123442"/>
            <a:ext cx="305459" cy="305459"/>
          </a:xfrm>
          <a:prstGeom prst="rect">
            <a:avLst/>
          </a:prstGeom>
        </p:spPr>
      </p:pic>
      <p:sp>
        <p:nvSpPr>
          <p:cNvPr id="64" name="TextBox 63">
            <a:extLst>
              <a:ext uri="{FF2B5EF4-FFF2-40B4-BE49-F238E27FC236}">
                <a16:creationId xmlns="" xmlns:a16="http://schemas.microsoft.com/office/drawing/2014/main" id="{B4EA9FB2-242F-482B-A07F-B6F5CD8CB052}"/>
              </a:ext>
            </a:extLst>
          </p:cNvPr>
          <p:cNvSpPr txBox="1"/>
          <p:nvPr/>
        </p:nvSpPr>
        <p:spPr>
          <a:xfrm>
            <a:off x="3857524" y="4039951"/>
            <a:ext cx="1205774" cy="512430"/>
          </a:xfrm>
          <a:prstGeom prst="rect">
            <a:avLst/>
          </a:prstGeom>
          <a:noFill/>
        </p:spPr>
        <p:txBody>
          <a:bodyPr wrap="square" lIns="137148" tIns="109719" rIns="137148" bIns="109719" rtlCol="0">
            <a:spAutoFit/>
          </a:bodyPr>
          <a:lstStyle/>
          <a:p>
            <a:pPr defTabSz="685709">
              <a:lnSpc>
                <a:spcPct val="90000"/>
              </a:lnSpc>
              <a:spcAft>
                <a:spcPts val="450"/>
              </a:spcAft>
              <a:defRPr/>
            </a:pPr>
            <a:r>
              <a:rPr lang="en-US" sz="1050" kern="0" dirty="0">
                <a:gradFill>
                  <a:gsLst>
                    <a:gs pos="2917">
                      <a:srgbClr val="505050"/>
                    </a:gs>
                    <a:gs pos="30000">
                      <a:srgbClr val="505050"/>
                    </a:gs>
                  </a:gsLst>
                  <a:lin ang="5400000" scaled="0"/>
                </a:gradFill>
              </a:rPr>
              <a:t>Transform, Combine, etc</a:t>
            </a:r>
          </a:p>
        </p:txBody>
      </p:sp>
      <p:cxnSp>
        <p:nvCxnSpPr>
          <p:cNvPr id="65" name="Elbow Connector 182">
            <a:extLst>
              <a:ext uri="{FF2B5EF4-FFF2-40B4-BE49-F238E27FC236}">
                <a16:creationId xmlns="" xmlns:a16="http://schemas.microsoft.com/office/drawing/2014/main" id="{D7E5DFF1-BB91-41C0-A3A1-8DD6D94762E3}"/>
              </a:ext>
            </a:extLst>
          </p:cNvPr>
          <p:cNvCxnSpPr>
            <a:endCxn id="62" idx="1"/>
          </p:cNvCxnSpPr>
          <p:nvPr/>
        </p:nvCxnSpPr>
        <p:spPr>
          <a:xfrm flipV="1">
            <a:off x="3224140" y="4297145"/>
            <a:ext cx="296238" cy="8389"/>
          </a:xfrm>
          <a:prstGeom prst="bentConnector3">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6" name="Straight Arrow Connector 65">
            <a:extLst>
              <a:ext uri="{FF2B5EF4-FFF2-40B4-BE49-F238E27FC236}">
                <a16:creationId xmlns="" xmlns:a16="http://schemas.microsoft.com/office/drawing/2014/main" id="{1EA5A51B-609D-45CE-93CC-4E6031FC9B88}"/>
              </a:ext>
            </a:extLst>
          </p:cNvPr>
          <p:cNvCxnSpPr>
            <a:stCxn id="12" idx="3"/>
          </p:cNvCxnSpPr>
          <p:nvPr/>
        </p:nvCxnSpPr>
        <p:spPr>
          <a:xfrm flipV="1">
            <a:off x="3218233" y="4374618"/>
            <a:ext cx="302145" cy="351716"/>
          </a:xfrm>
          <a:prstGeom prst="straightConnector1">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67" name="Picture 66">
            <a:extLst>
              <a:ext uri="{FF2B5EF4-FFF2-40B4-BE49-F238E27FC236}">
                <a16:creationId xmlns="" xmlns:a16="http://schemas.microsoft.com/office/drawing/2014/main" id="{D8AD49E6-2EB5-47DD-9111-95F25A0045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92052" y="4204173"/>
            <a:ext cx="227504" cy="227504"/>
          </a:xfrm>
          <a:prstGeom prst="rect">
            <a:avLst/>
          </a:prstGeom>
        </p:spPr>
      </p:pic>
      <p:cxnSp>
        <p:nvCxnSpPr>
          <p:cNvPr id="68" name="Straight Arrow Connector 67">
            <a:extLst>
              <a:ext uri="{FF2B5EF4-FFF2-40B4-BE49-F238E27FC236}">
                <a16:creationId xmlns="" xmlns:a16="http://schemas.microsoft.com/office/drawing/2014/main" id="{D6AC8569-15B5-4D45-9B47-9FE271184F49}"/>
              </a:ext>
            </a:extLst>
          </p:cNvPr>
          <p:cNvCxnSpPr>
            <a:stCxn id="42" idx="2"/>
          </p:cNvCxnSpPr>
          <p:nvPr/>
        </p:nvCxnSpPr>
        <p:spPr>
          <a:xfrm>
            <a:off x="4953133" y="2654933"/>
            <a:ext cx="1952671" cy="1370006"/>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cxnSp>
        <p:nvCxnSpPr>
          <p:cNvPr id="69" name="Straight Arrow Connector 68">
            <a:extLst>
              <a:ext uri="{FF2B5EF4-FFF2-40B4-BE49-F238E27FC236}">
                <a16:creationId xmlns="" xmlns:a16="http://schemas.microsoft.com/office/drawing/2014/main" id="{657C1C33-8DBB-42CC-A11C-80AED3B7BF06}"/>
              </a:ext>
            </a:extLst>
          </p:cNvPr>
          <p:cNvCxnSpPr/>
          <p:nvPr/>
        </p:nvCxnSpPr>
        <p:spPr>
          <a:xfrm flipH="1">
            <a:off x="7146086" y="2665297"/>
            <a:ext cx="271224" cy="1130333"/>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cxnSp>
        <p:nvCxnSpPr>
          <p:cNvPr id="70" name="Straight Arrow Connector 69">
            <a:extLst>
              <a:ext uri="{FF2B5EF4-FFF2-40B4-BE49-F238E27FC236}">
                <a16:creationId xmlns="" xmlns:a16="http://schemas.microsoft.com/office/drawing/2014/main" id="{70D152D3-8364-44D1-9E25-D70DD7B3CD6F}"/>
              </a:ext>
            </a:extLst>
          </p:cNvPr>
          <p:cNvCxnSpPr>
            <a:stCxn id="45" idx="2"/>
          </p:cNvCxnSpPr>
          <p:nvPr/>
        </p:nvCxnSpPr>
        <p:spPr>
          <a:xfrm flipH="1">
            <a:off x="1012676" y="2748419"/>
            <a:ext cx="1691257" cy="2157683"/>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sp>
        <p:nvSpPr>
          <p:cNvPr id="71" name="TextBox 70">
            <a:extLst>
              <a:ext uri="{FF2B5EF4-FFF2-40B4-BE49-F238E27FC236}">
                <a16:creationId xmlns="" xmlns:a16="http://schemas.microsoft.com/office/drawing/2014/main" id="{CC991C23-8800-4F49-99B1-962671F14920}"/>
              </a:ext>
            </a:extLst>
          </p:cNvPr>
          <p:cNvSpPr txBox="1"/>
          <p:nvPr/>
        </p:nvSpPr>
        <p:spPr>
          <a:xfrm>
            <a:off x="3689484" y="3231960"/>
            <a:ext cx="3000553" cy="40855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lIns="137148" tIns="109719" rIns="137148" bIns="109719" rtlCol="0">
            <a:spAutoFit/>
          </a:bodyPr>
          <a:lstStyle/>
          <a:p>
            <a:pPr algn="ctr" defTabSz="685709">
              <a:lnSpc>
                <a:spcPct val="90000"/>
              </a:lnSpc>
              <a:spcAft>
                <a:spcPts val="450"/>
              </a:spcAft>
              <a:defRPr/>
            </a:pPr>
            <a:r>
              <a:rPr lang="en-US" sz="1350" kern="0" dirty="0">
                <a:solidFill>
                  <a:srgbClr val="FFFFFF"/>
                </a:solidFill>
              </a:rPr>
              <a:t>Transform &amp; Analyze</a:t>
            </a:r>
          </a:p>
        </p:txBody>
      </p:sp>
      <p:sp>
        <p:nvSpPr>
          <p:cNvPr id="72" name="TextBox 71">
            <a:extLst>
              <a:ext uri="{FF2B5EF4-FFF2-40B4-BE49-F238E27FC236}">
                <a16:creationId xmlns="" xmlns:a16="http://schemas.microsoft.com/office/drawing/2014/main" id="{C36C9E14-A389-4F1B-A99B-1BFF93A91CDA}"/>
              </a:ext>
            </a:extLst>
          </p:cNvPr>
          <p:cNvSpPr txBox="1"/>
          <p:nvPr/>
        </p:nvSpPr>
        <p:spPr>
          <a:xfrm>
            <a:off x="6957064" y="3231960"/>
            <a:ext cx="1888435" cy="40855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lIns="137148" tIns="109719" rIns="137148" bIns="109719" rtlCol="0">
            <a:spAutoFit/>
          </a:bodyPr>
          <a:lstStyle/>
          <a:p>
            <a:pPr algn="ctr" defTabSz="685709">
              <a:lnSpc>
                <a:spcPct val="90000"/>
              </a:lnSpc>
              <a:spcAft>
                <a:spcPts val="450"/>
              </a:spcAft>
              <a:defRPr/>
            </a:pPr>
            <a:r>
              <a:rPr lang="en-US" sz="1350" kern="0" dirty="0">
                <a:solidFill>
                  <a:srgbClr val="FFFFFF"/>
                </a:solidFill>
              </a:rPr>
              <a:t>Publish</a:t>
            </a:r>
          </a:p>
        </p:txBody>
      </p:sp>
      <p:cxnSp>
        <p:nvCxnSpPr>
          <p:cNvPr id="73" name="Straight Arrow Connector 72">
            <a:extLst>
              <a:ext uri="{FF2B5EF4-FFF2-40B4-BE49-F238E27FC236}">
                <a16:creationId xmlns="" xmlns:a16="http://schemas.microsoft.com/office/drawing/2014/main" id="{06CEB718-301A-42A3-B71D-B6ACF69B9FB2}"/>
              </a:ext>
            </a:extLst>
          </p:cNvPr>
          <p:cNvCxnSpPr>
            <a:stCxn id="45" idx="2"/>
          </p:cNvCxnSpPr>
          <p:nvPr/>
        </p:nvCxnSpPr>
        <p:spPr>
          <a:xfrm flipH="1">
            <a:off x="2491767" y="2748419"/>
            <a:ext cx="212166" cy="1291532"/>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cxnSp>
        <p:nvCxnSpPr>
          <p:cNvPr id="74" name="Straight Arrow Connector 73">
            <a:extLst>
              <a:ext uri="{FF2B5EF4-FFF2-40B4-BE49-F238E27FC236}">
                <a16:creationId xmlns="" xmlns:a16="http://schemas.microsoft.com/office/drawing/2014/main" id="{B566438D-AA07-422E-A37A-390B2630C209}"/>
              </a:ext>
            </a:extLst>
          </p:cNvPr>
          <p:cNvCxnSpPr>
            <a:stCxn id="45" idx="2"/>
          </p:cNvCxnSpPr>
          <p:nvPr/>
        </p:nvCxnSpPr>
        <p:spPr>
          <a:xfrm>
            <a:off x="2703933" y="2748419"/>
            <a:ext cx="346704" cy="403444"/>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sp>
        <p:nvSpPr>
          <p:cNvPr id="75" name="TextBox 74">
            <a:extLst>
              <a:ext uri="{FF2B5EF4-FFF2-40B4-BE49-F238E27FC236}">
                <a16:creationId xmlns="" xmlns:a16="http://schemas.microsoft.com/office/drawing/2014/main" id="{53CB5DC8-B941-4ECD-823C-15432F2B00C3}"/>
              </a:ext>
            </a:extLst>
          </p:cNvPr>
          <p:cNvSpPr txBox="1"/>
          <p:nvPr/>
        </p:nvSpPr>
        <p:spPr>
          <a:xfrm>
            <a:off x="1963417" y="3231961"/>
            <a:ext cx="1314338" cy="40855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lIns="137148" tIns="109719" rIns="137148" bIns="109719" rtlCol="0">
            <a:spAutoFit/>
          </a:bodyPr>
          <a:lstStyle/>
          <a:p>
            <a:pPr algn="ctr" defTabSz="685709">
              <a:lnSpc>
                <a:spcPct val="90000"/>
              </a:lnSpc>
              <a:spcAft>
                <a:spcPts val="450"/>
              </a:spcAft>
              <a:defRPr/>
            </a:pPr>
            <a:r>
              <a:rPr lang="en-US" sz="1350" kern="0" dirty="0">
                <a:solidFill>
                  <a:srgbClr val="FFFFFF"/>
                </a:solidFill>
              </a:rPr>
              <a:t>Ingest</a:t>
            </a:r>
          </a:p>
        </p:txBody>
      </p:sp>
    </p:spTree>
    <p:extLst>
      <p:ext uri="{BB962C8B-B14F-4D97-AF65-F5344CB8AC3E}">
        <p14:creationId xmlns:p14="http://schemas.microsoft.com/office/powerpoint/2010/main" val="2997692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5"/>
                                        </p:tgtEl>
                                        <p:attrNameLst>
                                          <p:attrName>style.visibility</p:attrName>
                                        </p:attrNameLst>
                                      </p:cBhvr>
                                      <p:to>
                                        <p:strVal val="visible"/>
                                      </p:to>
                                    </p:set>
                                    <p:animEffect transition="in" filter="fade">
                                      <p:cBhvr>
                                        <p:cTn id="11" dur="1000"/>
                                        <p:tgtEl>
                                          <p:spTgt spid="75"/>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1000"/>
                                        <p:tgtEl>
                                          <p:spTgt spid="71"/>
                                        </p:tgtEl>
                                      </p:cBhvr>
                                    </p:animEffect>
                                  </p:childTnLst>
                                </p:cTn>
                              </p:par>
                            </p:childTnLst>
                          </p:cTn>
                        </p:par>
                        <p:par>
                          <p:cTn id="16" fill="hold">
                            <p:stCondLst>
                              <p:cond delay="2500"/>
                            </p:stCondLst>
                            <p:childTnLst>
                              <p:par>
                                <p:cTn id="17" presetID="10" presetClass="entr" presetSubtype="0" fill="hold" grpId="0" nodeType="afterEffect">
                                  <p:stCondLst>
                                    <p:cond delay="0"/>
                                  </p:stCondLst>
                                  <p:childTnLst>
                                    <p:set>
                                      <p:cBhvr>
                                        <p:cTn id="18" dur="1" fill="hold">
                                          <p:stCondLst>
                                            <p:cond delay="0"/>
                                          </p:stCondLst>
                                        </p:cTn>
                                        <p:tgtEl>
                                          <p:spTgt spid="72"/>
                                        </p:tgtEl>
                                        <p:attrNameLst>
                                          <p:attrName>style.visibility</p:attrName>
                                        </p:attrNameLst>
                                      </p:cBhvr>
                                      <p:to>
                                        <p:strVal val="visible"/>
                                      </p:to>
                                    </p:set>
                                    <p:animEffect transition="in" filter="fade">
                                      <p:cBhvr>
                                        <p:cTn id="19" dur="1000"/>
                                        <p:tgtEl>
                                          <p:spTgt spid="7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0"/>
                                        <p:tgtEl>
                                          <p:spTgt spid="8"/>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fade">
                                      <p:cBhvr>
                                        <p:cTn id="54" dur="500"/>
                                        <p:tgtEl>
                                          <p:spTgt spid="9"/>
                                        </p:tgtEl>
                                      </p:cBhvr>
                                    </p:animEffect>
                                  </p:childTnLst>
                                </p:cTn>
                              </p:par>
                            </p:childTnLst>
                          </p:cTn>
                        </p:par>
                        <p:par>
                          <p:cTn id="55" fill="hold">
                            <p:stCondLst>
                              <p:cond delay="1000"/>
                            </p:stCondLst>
                            <p:childTnLst>
                              <p:par>
                                <p:cTn id="56" presetID="10" presetClass="entr" presetSubtype="0" fill="hold" grpId="0" nodeType="after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500"/>
                                        <p:tgtEl>
                                          <p:spTgt spid="10"/>
                                        </p:tgtEl>
                                      </p:cBhvr>
                                    </p:animEffect>
                                  </p:childTnLst>
                                </p:cTn>
                              </p:par>
                            </p:childTnLst>
                          </p:cTn>
                        </p:par>
                        <p:par>
                          <p:cTn id="59" fill="hold">
                            <p:stCondLst>
                              <p:cond delay="1500"/>
                            </p:stCondLst>
                            <p:childTnLst>
                              <p:par>
                                <p:cTn id="60" presetID="10" presetClass="entr" presetSubtype="0" fill="hold" grpId="0" nodeType="after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500"/>
                                        <p:tgtEl>
                                          <p:spTgt spid="11"/>
                                        </p:tgtEl>
                                      </p:cBhvr>
                                    </p:animEffect>
                                  </p:childTnLst>
                                </p:cTn>
                              </p:par>
                            </p:childTnLst>
                          </p:cTn>
                        </p:par>
                        <p:par>
                          <p:cTn id="63" fill="hold">
                            <p:stCondLst>
                              <p:cond delay="2000"/>
                            </p:stCondLst>
                            <p:childTnLst>
                              <p:par>
                                <p:cTn id="64" presetID="10" presetClass="entr" presetSubtype="0" fill="hold" grpId="0" nodeType="after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fade">
                                      <p:cBhvr>
                                        <p:cTn id="66" dur="500"/>
                                        <p:tgtEl>
                                          <p:spTgt spid="12"/>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wipe(left)">
                                      <p:cBhvr>
                                        <p:cTn id="71" dur="500"/>
                                        <p:tgtEl>
                                          <p:spTgt spid="14"/>
                                        </p:tgtEl>
                                      </p:cBhvr>
                                    </p:animEffect>
                                  </p:childTnLst>
                                </p:cTn>
                              </p:par>
                              <p:par>
                                <p:cTn id="72" presetID="22" presetClass="entr" presetSubtype="8" fill="hold" nodeType="with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wipe(left)">
                                      <p:cBhvr>
                                        <p:cTn id="74" dur="500"/>
                                        <p:tgtEl>
                                          <p:spTgt spid="1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nodeType="clickEffect">
                                  <p:stCondLst>
                                    <p:cond delay="0"/>
                                  </p:stCondLst>
                                  <p:childTnLst>
                                    <p:set>
                                      <p:cBhvr>
                                        <p:cTn id="78" dur="1" fill="hold">
                                          <p:stCondLst>
                                            <p:cond delay="0"/>
                                          </p:stCondLst>
                                        </p:cTn>
                                        <p:tgtEl>
                                          <p:spTgt spid="70"/>
                                        </p:tgtEl>
                                        <p:attrNameLst>
                                          <p:attrName>style.visibility</p:attrName>
                                        </p:attrNameLst>
                                      </p:cBhvr>
                                      <p:to>
                                        <p:strVal val="visible"/>
                                      </p:to>
                                    </p:set>
                                    <p:animEffect transition="in" filter="wipe(up)">
                                      <p:cBhvr>
                                        <p:cTn id="79" dur="500"/>
                                        <p:tgtEl>
                                          <p:spTgt spid="70"/>
                                        </p:tgtEl>
                                      </p:cBhvr>
                                    </p:animEffect>
                                  </p:childTnLst>
                                </p:cTn>
                              </p:par>
                              <p:par>
                                <p:cTn id="80" presetID="22" presetClass="entr" presetSubtype="1" fill="hold" nodeType="withEffect">
                                  <p:stCondLst>
                                    <p:cond delay="0"/>
                                  </p:stCondLst>
                                  <p:childTnLst>
                                    <p:set>
                                      <p:cBhvr>
                                        <p:cTn id="81" dur="1" fill="hold">
                                          <p:stCondLst>
                                            <p:cond delay="0"/>
                                          </p:stCondLst>
                                        </p:cTn>
                                        <p:tgtEl>
                                          <p:spTgt spid="73"/>
                                        </p:tgtEl>
                                        <p:attrNameLst>
                                          <p:attrName>style.visibility</p:attrName>
                                        </p:attrNameLst>
                                      </p:cBhvr>
                                      <p:to>
                                        <p:strVal val="visible"/>
                                      </p:to>
                                    </p:set>
                                    <p:animEffect transition="in" filter="wipe(up)">
                                      <p:cBhvr>
                                        <p:cTn id="82" dur="500"/>
                                        <p:tgtEl>
                                          <p:spTgt spid="73"/>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40"/>
                                        </p:tgtEl>
                                        <p:attrNameLst>
                                          <p:attrName>style.visibility</p:attrName>
                                        </p:attrNameLst>
                                      </p:cBhvr>
                                      <p:to>
                                        <p:strVal val="visible"/>
                                      </p:to>
                                    </p:set>
                                    <p:animEffect transition="in" filter="fade">
                                      <p:cBhvr>
                                        <p:cTn id="87" dur="500"/>
                                        <p:tgtEl>
                                          <p:spTgt spid="40"/>
                                        </p:tgtEl>
                                      </p:cBhvr>
                                    </p:animEffect>
                                  </p:childTnLst>
                                </p:cTn>
                              </p:par>
                            </p:childTnLst>
                          </p:cTn>
                        </p:par>
                        <p:par>
                          <p:cTn id="88" fill="hold">
                            <p:stCondLst>
                              <p:cond delay="500"/>
                            </p:stCondLst>
                            <p:childTnLst>
                              <p:par>
                                <p:cTn id="89" presetID="10" presetClass="entr" presetSubtype="0" fill="hold" nodeType="afterEffect">
                                  <p:stCondLst>
                                    <p:cond delay="0"/>
                                  </p:stCondLst>
                                  <p:childTnLst>
                                    <p:set>
                                      <p:cBhvr>
                                        <p:cTn id="90" dur="1" fill="hold">
                                          <p:stCondLst>
                                            <p:cond delay="0"/>
                                          </p:stCondLst>
                                        </p:cTn>
                                        <p:tgtEl>
                                          <p:spTgt spid="52"/>
                                        </p:tgtEl>
                                        <p:attrNameLst>
                                          <p:attrName>style.visibility</p:attrName>
                                        </p:attrNameLst>
                                      </p:cBhvr>
                                      <p:to>
                                        <p:strVal val="visible"/>
                                      </p:to>
                                    </p:set>
                                    <p:animEffect transition="in" filter="fade">
                                      <p:cBhvr>
                                        <p:cTn id="91" dur="500"/>
                                        <p:tgtEl>
                                          <p:spTgt spid="52"/>
                                        </p:tgtEl>
                                      </p:cBhvr>
                                    </p:animEffect>
                                  </p:childTnLst>
                                </p:cTn>
                              </p:par>
                              <p:par>
                                <p:cTn id="92" presetID="10" presetClass="entr" presetSubtype="0" fill="hold" nodeType="withEffect">
                                  <p:stCondLst>
                                    <p:cond delay="0"/>
                                  </p:stCondLst>
                                  <p:childTnLst>
                                    <p:set>
                                      <p:cBhvr>
                                        <p:cTn id="93" dur="1" fill="hold">
                                          <p:stCondLst>
                                            <p:cond delay="0"/>
                                          </p:stCondLst>
                                        </p:cTn>
                                        <p:tgtEl>
                                          <p:spTgt spid="69"/>
                                        </p:tgtEl>
                                        <p:attrNameLst>
                                          <p:attrName>style.visibility</p:attrName>
                                        </p:attrNameLst>
                                      </p:cBhvr>
                                      <p:to>
                                        <p:strVal val="visible"/>
                                      </p:to>
                                    </p:set>
                                    <p:animEffect transition="in" filter="fade">
                                      <p:cBhvr>
                                        <p:cTn id="94" dur="500"/>
                                        <p:tgtEl>
                                          <p:spTgt spid="69"/>
                                        </p:tgtEl>
                                      </p:cBhvr>
                                    </p:animEffect>
                                  </p:childTnLst>
                                </p:cTn>
                              </p:par>
                              <p:par>
                                <p:cTn id="95" presetID="10" presetClass="entr" presetSubtype="0" fill="hold" nodeType="withEffect">
                                  <p:stCondLst>
                                    <p:cond delay="0"/>
                                  </p:stCondLst>
                                  <p:childTnLst>
                                    <p:set>
                                      <p:cBhvr>
                                        <p:cTn id="96" dur="1" fill="hold">
                                          <p:stCondLst>
                                            <p:cond delay="0"/>
                                          </p:stCondLst>
                                        </p:cTn>
                                        <p:tgtEl>
                                          <p:spTgt spid="65"/>
                                        </p:tgtEl>
                                        <p:attrNameLst>
                                          <p:attrName>style.visibility</p:attrName>
                                        </p:attrNameLst>
                                      </p:cBhvr>
                                      <p:to>
                                        <p:strVal val="visible"/>
                                      </p:to>
                                    </p:set>
                                    <p:animEffect transition="in" filter="fade">
                                      <p:cBhvr>
                                        <p:cTn id="97" dur="500"/>
                                        <p:tgtEl>
                                          <p:spTgt spid="65"/>
                                        </p:tgtEl>
                                      </p:cBhvr>
                                    </p:animEffect>
                                  </p:childTnLst>
                                </p:cTn>
                              </p:par>
                              <p:par>
                                <p:cTn id="98" presetID="10" presetClass="entr" presetSubtype="0" fill="hold" nodeType="withEffect">
                                  <p:stCondLst>
                                    <p:cond delay="0"/>
                                  </p:stCondLst>
                                  <p:childTnLst>
                                    <p:set>
                                      <p:cBhvr>
                                        <p:cTn id="99" dur="1" fill="hold">
                                          <p:stCondLst>
                                            <p:cond delay="0"/>
                                          </p:stCondLst>
                                        </p:cTn>
                                        <p:tgtEl>
                                          <p:spTgt spid="66"/>
                                        </p:tgtEl>
                                        <p:attrNameLst>
                                          <p:attrName>style.visibility</p:attrName>
                                        </p:attrNameLst>
                                      </p:cBhvr>
                                      <p:to>
                                        <p:strVal val="visible"/>
                                      </p:to>
                                    </p:set>
                                    <p:animEffect transition="in" filter="fade">
                                      <p:cBhvr>
                                        <p:cTn id="100" dur="500"/>
                                        <p:tgtEl>
                                          <p:spTgt spid="66"/>
                                        </p:tgtEl>
                                      </p:cBhvr>
                                    </p:animEffect>
                                  </p:childTnLst>
                                </p:cTn>
                              </p:par>
                              <p:par>
                                <p:cTn id="101" presetID="10" presetClass="entr" presetSubtype="0" fill="hold" nodeType="withEffect">
                                  <p:stCondLst>
                                    <p:cond delay="0"/>
                                  </p:stCondLst>
                                  <p:childTnLst>
                                    <p:set>
                                      <p:cBhvr>
                                        <p:cTn id="102" dur="1" fill="hold">
                                          <p:stCondLst>
                                            <p:cond delay="0"/>
                                          </p:stCondLst>
                                        </p:cTn>
                                        <p:tgtEl>
                                          <p:spTgt spid="63"/>
                                        </p:tgtEl>
                                        <p:attrNameLst>
                                          <p:attrName>style.visibility</p:attrName>
                                        </p:attrNameLst>
                                      </p:cBhvr>
                                      <p:to>
                                        <p:strVal val="visible"/>
                                      </p:to>
                                    </p:set>
                                    <p:animEffect transition="in" filter="fade">
                                      <p:cBhvr>
                                        <p:cTn id="103" dur="500"/>
                                        <p:tgtEl>
                                          <p:spTgt spid="63"/>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62"/>
                                        </p:tgtEl>
                                        <p:attrNameLst>
                                          <p:attrName>style.visibility</p:attrName>
                                        </p:attrNameLst>
                                      </p:cBhvr>
                                      <p:to>
                                        <p:strVal val="visible"/>
                                      </p:to>
                                    </p:set>
                                    <p:animEffect transition="in" filter="fade">
                                      <p:cBhvr>
                                        <p:cTn id="106" dur="500"/>
                                        <p:tgtEl>
                                          <p:spTgt spid="62"/>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64"/>
                                        </p:tgtEl>
                                        <p:attrNameLst>
                                          <p:attrName>style.visibility</p:attrName>
                                        </p:attrNameLst>
                                      </p:cBhvr>
                                      <p:to>
                                        <p:strVal val="visible"/>
                                      </p:to>
                                    </p:set>
                                    <p:animEffect transition="in" filter="fade">
                                      <p:cBhvr>
                                        <p:cTn id="109" dur="500"/>
                                        <p:tgtEl>
                                          <p:spTgt spid="64"/>
                                        </p:tgtEl>
                                      </p:cBhvr>
                                    </p:animEffect>
                                  </p:childTnLst>
                                </p:cTn>
                              </p:par>
                              <p:par>
                                <p:cTn id="110" presetID="10" presetClass="entr" presetSubtype="0" fill="hold" nodeType="withEffect">
                                  <p:stCondLst>
                                    <p:cond delay="0"/>
                                  </p:stCondLst>
                                  <p:childTnLst>
                                    <p:set>
                                      <p:cBhvr>
                                        <p:cTn id="111" dur="1" fill="hold">
                                          <p:stCondLst>
                                            <p:cond delay="0"/>
                                          </p:stCondLst>
                                        </p:cTn>
                                        <p:tgtEl>
                                          <p:spTgt spid="74"/>
                                        </p:tgtEl>
                                        <p:attrNameLst>
                                          <p:attrName>style.visibility</p:attrName>
                                        </p:attrNameLst>
                                      </p:cBhvr>
                                      <p:to>
                                        <p:strVal val="visible"/>
                                      </p:to>
                                    </p:set>
                                    <p:animEffect transition="in" filter="fade">
                                      <p:cBhvr>
                                        <p:cTn id="112" dur="500"/>
                                        <p:tgtEl>
                                          <p:spTgt spid="74"/>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54"/>
                                        </p:tgtEl>
                                        <p:attrNameLst>
                                          <p:attrName>style.visibility</p:attrName>
                                        </p:attrNameLst>
                                      </p:cBhvr>
                                      <p:to>
                                        <p:strVal val="visible"/>
                                      </p:to>
                                    </p:set>
                                    <p:animEffect transition="in" filter="fade">
                                      <p:cBhvr>
                                        <p:cTn id="117" dur="500"/>
                                        <p:tgtEl>
                                          <p:spTgt spid="54"/>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53"/>
                                        </p:tgtEl>
                                        <p:attrNameLst>
                                          <p:attrName>style.visibility</p:attrName>
                                        </p:attrNameLst>
                                      </p:cBhvr>
                                      <p:to>
                                        <p:strVal val="visible"/>
                                      </p:to>
                                    </p:set>
                                    <p:animEffect transition="in" filter="fade">
                                      <p:cBhvr>
                                        <p:cTn id="120" dur="500"/>
                                        <p:tgtEl>
                                          <p:spTgt spid="53"/>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57"/>
                                        </p:tgtEl>
                                        <p:attrNameLst>
                                          <p:attrName>style.visibility</p:attrName>
                                        </p:attrNameLst>
                                      </p:cBhvr>
                                      <p:to>
                                        <p:strVal val="visible"/>
                                      </p:to>
                                    </p:set>
                                    <p:animEffect transition="in" filter="fade">
                                      <p:cBhvr>
                                        <p:cTn id="125" dur="500"/>
                                        <p:tgtEl>
                                          <p:spTgt spid="57"/>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50"/>
                                        </p:tgtEl>
                                        <p:attrNameLst>
                                          <p:attrName>style.visibility</p:attrName>
                                        </p:attrNameLst>
                                      </p:cBhvr>
                                      <p:to>
                                        <p:strVal val="visible"/>
                                      </p:to>
                                    </p:set>
                                    <p:animEffect transition="in" filter="fade">
                                      <p:cBhvr>
                                        <p:cTn id="128" dur="500"/>
                                        <p:tgtEl>
                                          <p:spTgt spid="50"/>
                                        </p:tgtEl>
                                      </p:cBhvr>
                                    </p:animEffect>
                                  </p:childTnLst>
                                </p:cTn>
                              </p:par>
                              <p:par>
                                <p:cTn id="129" presetID="10" presetClass="entr" presetSubtype="0" fill="hold" nodeType="withEffect">
                                  <p:stCondLst>
                                    <p:cond delay="0"/>
                                  </p:stCondLst>
                                  <p:childTnLst>
                                    <p:set>
                                      <p:cBhvr>
                                        <p:cTn id="130" dur="1" fill="hold">
                                          <p:stCondLst>
                                            <p:cond delay="0"/>
                                          </p:stCondLst>
                                        </p:cTn>
                                        <p:tgtEl>
                                          <p:spTgt spid="51"/>
                                        </p:tgtEl>
                                        <p:attrNameLst>
                                          <p:attrName>style.visibility</p:attrName>
                                        </p:attrNameLst>
                                      </p:cBhvr>
                                      <p:to>
                                        <p:strVal val="visible"/>
                                      </p:to>
                                    </p:set>
                                    <p:animEffect transition="in" filter="fade">
                                      <p:cBhvr>
                                        <p:cTn id="131" dur="500"/>
                                        <p:tgtEl>
                                          <p:spTgt spid="51"/>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56"/>
                                        </p:tgtEl>
                                        <p:attrNameLst>
                                          <p:attrName>style.visibility</p:attrName>
                                        </p:attrNameLst>
                                      </p:cBhvr>
                                      <p:to>
                                        <p:strVal val="visible"/>
                                      </p:to>
                                    </p:set>
                                    <p:animEffect transition="in" filter="fade">
                                      <p:cBhvr>
                                        <p:cTn id="134" dur="500"/>
                                        <p:tgtEl>
                                          <p:spTgt spid="56"/>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nodeType="clickEffect">
                                  <p:stCondLst>
                                    <p:cond delay="0"/>
                                  </p:stCondLst>
                                  <p:childTnLst>
                                    <p:set>
                                      <p:cBhvr>
                                        <p:cTn id="138" dur="1" fill="hold">
                                          <p:stCondLst>
                                            <p:cond delay="0"/>
                                          </p:stCondLst>
                                        </p:cTn>
                                        <p:tgtEl>
                                          <p:spTgt spid="55"/>
                                        </p:tgtEl>
                                        <p:attrNameLst>
                                          <p:attrName>style.visibility</p:attrName>
                                        </p:attrNameLst>
                                      </p:cBhvr>
                                      <p:to>
                                        <p:strVal val="visible"/>
                                      </p:to>
                                    </p:set>
                                    <p:animEffect transition="in" filter="fade">
                                      <p:cBhvr>
                                        <p:cTn id="139" dur="500"/>
                                        <p:tgtEl>
                                          <p:spTgt spid="55"/>
                                        </p:tgtEl>
                                      </p:cBhvr>
                                    </p:animEffect>
                                  </p:childTnLst>
                                </p:cTn>
                              </p:par>
                              <p:par>
                                <p:cTn id="140" presetID="10" presetClass="entr" presetSubtype="0" fill="hold" nodeType="withEffect">
                                  <p:stCondLst>
                                    <p:cond delay="0"/>
                                  </p:stCondLst>
                                  <p:childTnLst>
                                    <p:set>
                                      <p:cBhvr>
                                        <p:cTn id="141" dur="1" fill="hold">
                                          <p:stCondLst>
                                            <p:cond delay="0"/>
                                          </p:stCondLst>
                                        </p:cTn>
                                        <p:tgtEl>
                                          <p:spTgt spid="58"/>
                                        </p:tgtEl>
                                        <p:attrNameLst>
                                          <p:attrName>style.visibility</p:attrName>
                                        </p:attrNameLst>
                                      </p:cBhvr>
                                      <p:to>
                                        <p:strVal val="visible"/>
                                      </p:to>
                                    </p:set>
                                    <p:animEffect transition="in" filter="fade">
                                      <p:cBhvr>
                                        <p:cTn id="142" dur="500"/>
                                        <p:tgtEl>
                                          <p:spTgt spid="58"/>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49"/>
                                        </p:tgtEl>
                                        <p:attrNameLst>
                                          <p:attrName>style.visibility</p:attrName>
                                        </p:attrNameLst>
                                      </p:cBhvr>
                                      <p:to>
                                        <p:strVal val="visible"/>
                                      </p:to>
                                    </p:set>
                                    <p:animEffect transition="in" filter="fade">
                                      <p:cBhvr>
                                        <p:cTn id="145" dur="500"/>
                                        <p:tgtEl>
                                          <p:spTgt spid="49"/>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nodeType="clickEffect">
                                  <p:stCondLst>
                                    <p:cond delay="0"/>
                                  </p:stCondLst>
                                  <p:childTnLst>
                                    <p:set>
                                      <p:cBhvr>
                                        <p:cTn id="149" dur="1" fill="hold">
                                          <p:stCondLst>
                                            <p:cond delay="0"/>
                                          </p:stCondLst>
                                        </p:cTn>
                                        <p:tgtEl>
                                          <p:spTgt spid="68"/>
                                        </p:tgtEl>
                                        <p:attrNameLst>
                                          <p:attrName>style.visibility</p:attrName>
                                        </p:attrNameLst>
                                      </p:cBhvr>
                                      <p:to>
                                        <p:strVal val="visible"/>
                                      </p:to>
                                    </p:set>
                                    <p:animEffect transition="in" filter="fade">
                                      <p:cBhvr>
                                        <p:cTn id="150" dur="500"/>
                                        <p:tgtEl>
                                          <p:spTgt spid="68"/>
                                        </p:tgtEl>
                                      </p:cBhvr>
                                    </p:animEffect>
                                  </p:childTnLst>
                                </p:cTn>
                              </p:par>
                              <p:par>
                                <p:cTn id="151" presetID="10" presetClass="entr" presetSubtype="0" fill="hold" nodeType="withEffect">
                                  <p:stCondLst>
                                    <p:cond delay="0"/>
                                  </p:stCondLst>
                                  <p:childTnLst>
                                    <p:set>
                                      <p:cBhvr>
                                        <p:cTn id="152" dur="1" fill="hold">
                                          <p:stCondLst>
                                            <p:cond delay="0"/>
                                          </p:stCondLst>
                                        </p:cTn>
                                        <p:tgtEl>
                                          <p:spTgt spid="61"/>
                                        </p:tgtEl>
                                        <p:attrNameLst>
                                          <p:attrName>style.visibility</p:attrName>
                                        </p:attrNameLst>
                                      </p:cBhvr>
                                      <p:to>
                                        <p:strVal val="visible"/>
                                      </p:to>
                                    </p:set>
                                    <p:animEffect transition="in" filter="fade">
                                      <p:cBhvr>
                                        <p:cTn id="153" dur="500"/>
                                        <p:tgtEl>
                                          <p:spTgt spid="61"/>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60"/>
                                        </p:tgtEl>
                                        <p:attrNameLst>
                                          <p:attrName>style.visibility</p:attrName>
                                        </p:attrNameLst>
                                      </p:cBhvr>
                                      <p:to>
                                        <p:strVal val="visible"/>
                                      </p:to>
                                    </p:set>
                                    <p:animEffect transition="in" filter="fade">
                                      <p:cBhvr>
                                        <p:cTn id="156" dur="500"/>
                                        <p:tgtEl>
                                          <p:spTgt spid="60"/>
                                        </p:tgtEl>
                                      </p:cBhvr>
                                    </p:animEffect>
                                  </p:childTnLst>
                                </p:cTn>
                              </p:par>
                              <p:par>
                                <p:cTn id="157" presetID="10" presetClass="entr" presetSubtype="0" fill="hold" nodeType="withEffect">
                                  <p:stCondLst>
                                    <p:cond delay="0"/>
                                  </p:stCondLst>
                                  <p:childTnLst>
                                    <p:set>
                                      <p:cBhvr>
                                        <p:cTn id="158" dur="1" fill="hold">
                                          <p:stCondLst>
                                            <p:cond delay="0"/>
                                          </p:stCondLst>
                                        </p:cTn>
                                        <p:tgtEl>
                                          <p:spTgt spid="67"/>
                                        </p:tgtEl>
                                        <p:attrNameLst>
                                          <p:attrName>style.visibility</p:attrName>
                                        </p:attrNameLst>
                                      </p:cBhvr>
                                      <p:to>
                                        <p:strVal val="visible"/>
                                      </p:to>
                                    </p:set>
                                    <p:animEffect transition="in" filter="fade">
                                      <p:cBhvr>
                                        <p:cTn id="159" dur="500"/>
                                        <p:tgtEl>
                                          <p:spTgt spid="67"/>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59"/>
                                        </p:tgtEl>
                                        <p:attrNameLst>
                                          <p:attrName>style.visibility</p:attrName>
                                        </p:attrNameLst>
                                      </p:cBhvr>
                                      <p:to>
                                        <p:strVal val="visible"/>
                                      </p:to>
                                    </p:set>
                                    <p:animEffect transition="in" filter="fade">
                                      <p:cBhvr>
                                        <p:cTn id="162" dur="500"/>
                                        <p:tgtEl>
                                          <p:spTgt spid="59"/>
                                        </p:tgtEl>
                                      </p:cBhvr>
                                    </p:animEffect>
                                  </p:childTnLst>
                                </p:cTn>
                              </p:par>
                              <p:par>
                                <p:cTn id="163" presetID="10" presetClass="entr" presetSubtype="0" fill="hold" nodeType="withEffect">
                                  <p:stCondLst>
                                    <p:cond delay="0"/>
                                  </p:stCondLst>
                                  <p:childTnLst>
                                    <p:set>
                                      <p:cBhvr>
                                        <p:cTn id="164" dur="1" fill="hold">
                                          <p:stCondLst>
                                            <p:cond delay="0"/>
                                          </p:stCondLst>
                                        </p:cTn>
                                        <p:tgtEl>
                                          <p:spTgt spid="34"/>
                                        </p:tgtEl>
                                        <p:attrNameLst>
                                          <p:attrName>style.visibility</p:attrName>
                                        </p:attrNameLst>
                                      </p:cBhvr>
                                      <p:to>
                                        <p:strVal val="visible"/>
                                      </p:to>
                                    </p:set>
                                    <p:animEffect transition="in" filter="fade">
                                      <p:cBhvr>
                                        <p:cTn id="165" dur="500"/>
                                        <p:tgtEl>
                                          <p:spTgt spid="34"/>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35"/>
                                        </p:tgtEl>
                                        <p:attrNameLst>
                                          <p:attrName>style.visibility</p:attrName>
                                        </p:attrNameLst>
                                      </p:cBhvr>
                                      <p:to>
                                        <p:strVal val="visible"/>
                                      </p:to>
                                    </p:set>
                                    <p:animEffect transition="in" filter="fade">
                                      <p:cBhvr>
                                        <p:cTn id="168" dur="500"/>
                                        <p:tgtEl>
                                          <p:spTgt spid="35"/>
                                        </p:tgtEl>
                                      </p:cBhvr>
                                    </p:animEffect>
                                  </p:childTnLst>
                                </p:cTn>
                              </p:par>
                              <p:par>
                                <p:cTn id="169" presetID="10" presetClass="entr" presetSubtype="0" fill="hold" grpId="0" nodeType="withEffect">
                                  <p:stCondLst>
                                    <p:cond delay="0"/>
                                  </p:stCondLst>
                                  <p:childTnLst>
                                    <p:set>
                                      <p:cBhvr>
                                        <p:cTn id="170" dur="1" fill="hold">
                                          <p:stCondLst>
                                            <p:cond delay="0"/>
                                          </p:stCondLst>
                                        </p:cTn>
                                        <p:tgtEl>
                                          <p:spTgt spid="32"/>
                                        </p:tgtEl>
                                        <p:attrNameLst>
                                          <p:attrName>style.visibility</p:attrName>
                                        </p:attrNameLst>
                                      </p:cBhvr>
                                      <p:to>
                                        <p:strVal val="visible"/>
                                      </p:to>
                                    </p:set>
                                    <p:animEffect transition="in" filter="fade">
                                      <p:cBhvr>
                                        <p:cTn id="171" dur="500"/>
                                        <p:tgtEl>
                                          <p:spTgt spid="32"/>
                                        </p:tgtEl>
                                      </p:cBhvr>
                                    </p:animEffect>
                                  </p:childTnLst>
                                </p:cTn>
                              </p:par>
                              <p:par>
                                <p:cTn id="172" presetID="10" presetClass="entr" presetSubtype="0" fill="hold" nodeType="withEffect">
                                  <p:stCondLst>
                                    <p:cond delay="0"/>
                                  </p:stCondLst>
                                  <p:childTnLst>
                                    <p:set>
                                      <p:cBhvr>
                                        <p:cTn id="173" dur="1" fill="hold">
                                          <p:stCondLst>
                                            <p:cond delay="0"/>
                                          </p:stCondLst>
                                        </p:cTn>
                                        <p:tgtEl>
                                          <p:spTgt spid="33"/>
                                        </p:tgtEl>
                                        <p:attrNameLst>
                                          <p:attrName>style.visibility</p:attrName>
                                        </p:attrNameLst>
                                      </p:cBhvr>
                                      <p:to>
                                        <p:strVal val="visible"/>
                                      </p:to>
                                    </p:set>
                                    <p:animEffect transition="in" filter="fade">
                                      <p:cBhvr>
                                        <p:cTn id="174" dur="500"/>
                                        <p:tgtEl>
                                          <p:spTgt spid="33"/>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31"/>
                                        </p:tgtEl>
                                        <p:attrNameLst>
                                          <p:attrName>style.visibility</p:attrName>
                                        </p:attrNameLst>
                                      </p:cBhvr>
                                      <p:to>
                                        <p:strVal val="visible"/>
                                      </p:to>
                                    </p:set>
                                    <p:animEffect transition="in" filter="fade">
                                      <p:cBhvr>
                                        <p:cTn id="177" dur="500"/>
                                        <p:tgtEl>
                                          <p:spTgt spid="31"/>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nodeType="clickEffect">
                                  <p:stCondLst>
                                    <p:cond delay="0"/>
                                  </p:stCondLst>
                                  <p:childTnLst>
                                    <p:set>
                                      <p:cBhvr>
                                        <p:cTn id="181" dur="1" fill="hold">
                                          <p:stCondLst>
                                            <p:cond delay="0"/>
                                          </p:stCondLst>
                                        </p:cTn>
                                        <p:tgtEl>
                                          <p:spTgt spid="39"/>
                                        </p:tgtEl>
                                        <p:attrNameLst>
                                          <p:attrName>style.visibility</p:attrName>
                                        </p:attrNameLst>
                                      </p:cBhvr>
                                      <p:to>
                                        <p:strVal val="visible"/>
                                      </p:to>
                                    </p:set>
                                    <p:animEffect transition="in" filter="fade">
                                      <p:cBhvr>
                                        <p:cTn id="182" dur="500"/>
                                        <p:tgtEl>
                                          <p:spTgt spid="39"/>
                                        </p:tgtEl>
                                      </p:cBhvr>
                                    </p:animEffect>
                                  </p:childTnLst>
                                </p:cTn>
                              </p:par>
                              <p:par>
                                <p:cTn id="183" presetID="10" presetClass="entr" presetSubtype="0" fill="hold" grpId="0" nodeType="withEffect">
                                  <p:stCondLst>
                                    <p:cond delay="0"/>
                                  </p:stCondLst>
                                  <p:childTnLst>
                                    <p:set>
                                      <p:cBhvr>
                                        <p:cTn id="184" dur="1" fill="hold">
                                          <p:stCondLst>
                                            <p:cond delay="0"/>
                                          </p:stCondLst>
                                        </p:cTn>
                                        <p:tgtEl>
                                          <p:spTgt spid="37"/>
                                        </p:tgtEl>
                                        <p:attrNameLst>
                                          <p:attrName>style.visibility</p:attrName>
                                        </p:attrNameLst>
                                      </p:cBhvr>
                                      <p:to>
                                        <p:strVal val="visible"/>
                                      </p:to>
                                    </p:set>
                                    <p:animEffect transition="in" filter="fade">
                                      <p:cBhvr>
                                        <p:cTn id="185" dur="500"/>
                                        <p:tgtEl>
                                          <p:spTgt spid="37"/>
                                        </p:tgtEl>
                                      </p:cBhvr>
                                    </p:animEffect>
                                  </p:childTnLst>
                                </p:cTn>
                              </p:par>
                              <p:par>
                                <p:cTn id="186" presetID="10" presetClass="entr" presetSubtype="0" fill="hold" nodeType="withEffect">
                                  <p:stCondLst>
                                    <p:cond delay="0"/>
                                  </p:stCondLst>
                                  <p:childTnLst>
                                    <p:set>
                                      <p:cBhvr>
                                        <p:cTn id="187" dur="1" fill="hold">
                                          <p:stCondLst>
                                            <p:cond delay="0"/>
                                          </p:stCondLst>
                                        </p:cTn>
                                        <p:tgtEl>
                                          <p:spTgt spid="38"/>
                                        </p:tgtEl>
                                        <p:attrNameLst>
                                          <p:attrName>style.visibility</p:attrName>
                                        </p:attrNameLst>
                                      </p:cBhvr>
                                      <p:to>
                                        <p:strVal val="visible"/>
                                      </p:to>
                                    </p:set>
                                    <p:animEffect transition="in" filter="fade">
                                      <p:cBhvr>
                                        <p:cTn id="188" dur="500"/>
                                        <p:tgtEl>
                                          <p:spTgt spid="38"/>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36"/>
                                        </p:tgtEl>
                                        <p:attrNameLst>
                                          <p:attrName>style.visibility</p:attrName>
                                        </p:attrNameLst>
                                      </p:cBhvr>
                                      <p:to>
                                        <p:strVal val="visible"/>
                                      </p:to>
                                    </p:set>
                                    <p:animEffect transition="in" filter="fade">
                                      <p:cBhvr>
                                        <p:cTn id="19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animBg="1"/>
      <p:bldP spid="9" grpId="0" animBg="1"/>
      <p:bldP spid="10" grpId="0" animBg="1"/>
      <p:bldP spid="11" grpId="0" animBg="1"/>
      <p:bldP spid="12" grpId="0" animBg="1"/>
      <p:bldP spid="15" grpId="0" animBg="1"/>
      <p:bldP spid="16" grpId="0"/>
      <p:bldP spid="17" grpId="0" animBg="1"/>
      <p:bldP spid="30" grpId="0" animBg="1"/>
      <p:bldP spid="31" grpId="0" animBg="1"/>
      <p:bldP spid="32" grpId="0"/>
      <p:bldP spid="35" grpId="0" animBg="1"/>
      <p:bldP spid="36" grpId="0" animBg="1"/>
      <p:bldP spid="37" grpId="0"/>
      <p:bldP spid="40" grpId="0" animBg="1"/>
      <p:bldP spid="48" grpId="0" animBg="1"/>
      <p:bldP spid="49" grpId="0" animBg="1"/>
      <p:bldP spid="50" grpId="0" animBg="1"/>
      <p:bldP spid="53" grpId="0" animBg="1"/>
      <p:bldP spid="56" grpId="0"/>
      <p:bldP spid="59" grpId="0" animBg="1"/>
      <p:bldP spid="60" grpId="0"/>
      <p:bldP spid="62" grpId="0" animBg="1"/>
      <p:bldP spid="64" grpId="0"/>
      <p:bldP spid="71" grpId="0" animBg="1"/>
      <p:bldP spid="72" grpId="0" animBg="1"/>
      <p:bldP spid="7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67481" y="449262"/>
            <a:ext cx="8805693" cy="685799"/>
          </a:xfrm>
        </p:spPr>
        <p:txBody>
          <a:bodyPr/>
          <a:lstStyle/>
          <a:p>
            <a:pPr>
              <a:lnSpc>
                <a:spcPct val="150000"/>
              </a:lnSpc>
            </a:pPr>
            <a:r>
              <a:rPr lang="en-US" sz="3200" dirty="0" smtClean="0"/>
              <a:t>End to End Source to Target ADF Demo</a:t>
            </a:r>
            <a:br>
              <a:rPr lang="en-US" sz="3200" dirty="0" smtClean="0"/>
            </a:br>
            <a:r>
              <a:rPr lang="en-US" sz="1800" dirty="0"/>
              <a:t/>
            </a:r>
            <a:br>
              <a:rPr lang="en-US" sz="1800" dirty="0"/>
            </a:br>
            <a:r>
              <a:rPr lang="en-US" sz="1800" dirty="0" smtClean="0"/>
              <a:t/>
            </a:r>
            <a:br>
              <a:rPr lang="en-US" sz="1800" dirty="0" smtClean="0"/>
            </a:br>
            <a:r>
              <a:rPr lang="en-US" sz="1800" dirty="0" smtClean="0"/>
              <a:t>Blob to Blob Using ADF</a:t>
            </a:r>
            <a:br>
              <a:rPr lang="en-US" sz="1800" dirty="0" smtClean="0"/>
            </a:br>
            <a:r>
              <a:rPr lang="en-US" sz="1800" dirty="0" smtClean="0"/>
              <a:t>SQL DB to Blob using ADF</a:t>
            </a:r>
            <a:br>
              <a:rPr lang="en-US" sz="1800" dirty="0" smtClean="0"/>
            </a:br>
            <a:r>
              <a:rPr lang="en-US" sz="1800" dirty="0" smtClean="0"/>
              <a:t>Blob to ADL using ADF</a:t>
            </a:r>
            <a:endParaRPr lang="en-US" sz="1800" dirty="0"/>
          </a:p>
        </p:txBody>
      </p:sp>
      <p:sp>
        <p:nvSpPr>
          <p:cNvPr id="3" name="Rectangle 2"/>
          <p:cNvSpPr/>
          <p:nvPr/>
        </p:nvSpPr>
        <p:spPr>
          <a:xfrm>
            <a:off x="319881" y="1058862"/>
            <a:ext cx="8915400" cy="1680423"/>
          </a:xfrm>
          <a:prstGeom prst="rect">
            <a:avLst/>
          </a:prstGeom>
        </p:spPr>
        <p:txBody>
          <a:bodyPr/>
          <a:lstStyle/>
          <a:p>
            <a:pPr>
              <a:lnSpc>
                <a:spcPct val="90000"/>
              </a:lnSpc>
              <a:spcBef>
                <a:spcPct val="0"/>
              </a:spcBef>
            </a:pPr>
            <a:endParaRPr lang="en-US" sz="3200" b="1" spc="-76" dirty="0">
              <a:ln w="3175">
                <a:noFill/>
              </a:ln>
              <a:solidFill>
                <a:srgbClr val="00188F"/>
              </a:solidFill>
              <a:latin typeface="+mj-lt"/>
              <a:cs typeface="Segoe UI" pitchFamily="34" charset="0"/>
            </a:endParaRPr>
          </a:p>
        </p:txBody>
      </p:sp>
    </p:spTree>
    <p:extLst>
      <p:ext uri="{BB962C8B-B14F-4D97-AF65-F5344CB8AC3E}">
        <p14:creationId xmlns:p14="http://schemas.microsoft.com/office/powerpoint/2010/main" val="4301418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73063"/>
            <a:ext cx="8043863" cy="685799"/>
          </a:xfrm>
        </p:spPr>
        <p:txBody>
          <a:bodyPr/>
          <a:lstStyle/>
          <a:p>
            <a:r>
              <a:rPr lang="en-US" dirty="0"/>
              <a:t>Lesson Objectives</a:t>
            </a:r>
            <a:br>
              <a:rPr lang="en-US" dirty="0"/>
            </a:br>
            <a:endParaRPr lang="en-US" sz="3000" dirty="0">
              <a:gradFill>
                <a:gsLst>
                  <a:gs pos="10101">
                    <a:schemeClr val="tx1"/>
                  </a:gs>
                  <a:gs pos="54000">
                    <a:schemeClr val="tx1"/>
                  </a:gs>
                </a:gsLst>
                <a:lin ang="5400000" scaled="0"/>
              </a:gradFill>
            </a:endParaRPr>
          </a:p>
        </p:txBody>
      </p:sp>
      <p:sp>
        <p:nvSpPr>
          <p:cNvPr id="3" name="Text Placeholder 2"/>
          <p:cNvSpPr>
            <a:spLocks noGrp="1"/>
          </p:cNvSpPr>
          <p:nvPr>
            <p:ph idx="4294967295"/>
          </p:nvPr>
        </p:nvSpPr>
        <p:spPr>
          <a:xfrm>
            <a:off x="0" y="1797050"/>
            <a:ext cx="8930481" cy="4178055"/>
          </a:xfrm>
        </p:spPr>
        <p:txBody>
          <a:bodyPr vert="horz" wrap="square" lIns="109719" tIns="68574" rIns="109719" bIns="68574" rtlCol="0" anchor="t">
            <a:spAutoFit/>
          </a:bodyPr>
          <a:lstStyle/>
          <a:p>
            <a:pPr lvl="1"/>
            <a:r>
              <a:rPr lang="en-US" sz="1800" dirty="0"/>
              <a:t>Understand where ADF fits in Cortana Analytics</a:t>
            </a:r>
          </a:p>
          <a:p>
            <a:pPr lvl="1"/>
            <a:endParaRPr lang="en-US" sz="1800" dirty="0"/>
          </a:p>
          <a:p>
            <a:pPr lvl="1"/>
            <a:r>
              <a:rPr lang="en-US" sz="1800" dirty="0"/>
              <a:t>Understand how ADF Works, and its components</a:t>
            </a:r>
          </a:p>
          <a:p>
            <a:pPr lvl="1"/>
            <a:endParaRPr lang="en-US" sz="1800" dirty="0"/>
          </a:p>
          <a:p>
            <a:pPr lvl="1"/>
            <a:r>
              <a:rPr lang="en-US" sz="1800" dirty="0"/>
              <a:t>Be able to deploy and manage a simple </a:t>
            </a:r>
            <a:r>
              <a:rPr lang="en-US" sz="1800" dirty="0" smtClean="0"/>
              <a:t>ADF implementation</a:t>
            </a:r>
          </a:p>
          <a:p>
            <a:pPr lvl="1"/>
            <a:endParaRPr lang="en-US" sz="1800" dirty="0"/>
          </a:p>
          <a:p>
            <a:pPr lvl="1"/>
            <a:r>
              <a:rPr lang="en-US" sz="1800" dirty="0" smtClean="0"/>
              <a:t>Transformation of Data BLOB to BLOB</a:t>
            </a:r>
          </a:p>
          <a:p>
            <a:pPr lvl="1"/>
            <a:endParaRPr lang="en-US" sz="1800" dirty="0"/>
          </a:p>
          <a:p>
            <a:pPr lvl="1"/>
            <a:r>
              <a:rPr lang="en-US" sz="1800" dirty="0"/>
              <a:t>Transformation of Data </a:t>
            </a:r>
            <a:r>
              <a:rPr lang="en-US" sz="1800" dirty="0" smtClean="0"/>
              <a:t>SQL </a:t>
            </a:r>
            <a:r>
              <a:rPr lang="en-US" sz="1800" dirty="0"/>
              <a:t>to BLOB</a:t>
            </a:r>
          </a:p>
          <a:p>
            <a:pPr lvl="1"/>
            <a:endParaRPr lang="en-US" sz="1800" dirty="0" smtClean="0"/>
          </a:p>
          <a:p>
            <a:pPr lvl="1"/>
            <a:r>
              <a:rPr lang="en-US" sz="1800" dirty="0"/>
              <a:t>Transformation of Data </a:t>
            </a:r>
            <a:r>
              <a:rPr lang="en-US" sz="1800" dirty="0" smtClean="0"/>
              <a:t>SQL DB </a:t>
            </a:r>
            <a:r>
              <a:rPr lang="en-US" sz="1800" dirty="0"/>
              <a:t>to </a:t>
            </a:r>
            <a:r>
              <a:rPr lang="en-US" sz="1800" dirty="0" smtClean="0"/>
              <a:t>Azure Data Lake</a:t>
            </a:r>
          </a:p>
          <a:p>
            <a:pPr lvl="1"/>
            <a:endParaRPr lang="en-US" sz="1800" dirty="0"/>
          </a:p>
          <a:p>
            <a:pPr lvl="1"/>
            <a:r>
              <a:rPr lang="en-US" sz="1800" dirty="0"/>
              <a:t>Transformation of Data BLOB to </a:t>
            </a:r>
            <a:r>
              <a:rPr lang="en-US" sz="1800" dirty="0" smtClean="0"/>
              <a:t>SQL DB</a:t>
            </a:r>
            <a:endParaRPr lang="en-US" sz="1800" dirty="0"/>
          </a:p>
          <a:p>
            <a:pPr lvl="1"/>
            <a:endParaRPr lang="en-US" sz="1800" dirty="0" smtClean="0"/>
          </a:p>
          <a:p>
            <a:pPr lvl="1"/>
            <a:endParaRPr lang="en-US" sz="1800" dirty="0"/>
          </a:p>
          <a:p>
            <a:pPr lvl="1"/>
            <a:endParaRPr lang="en-US" sz="1800" dirty="0"/>
          </a:p>
        </p:txBody>
      </p:sp>
    </p:spTree>
    <p:extLst>
      <p:ext uri="{BB962C8B-B14F-4D97-AF65-F5344CB8AC3E}">
        <p14:creationId xmlns:p14="http://schemas.microsoft.com/office/powerpoint/2010/main" val="207268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fade">
                                      <p:cBhvr>
                                        <p:cTn id="32" dur="500"/>
                                        <p:tgtEl>
                                          <p:spTgt spid="3">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animEffect transition="in" filter="fade">
                                      <p:cBhvr>
                                        <p:cTn id="3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93CBD02D-9BAD-4A12-961C-7F66E8DF2992}"/>
              </a:ext>
            </a:extLst>
          </p:cNvPr>
          <p:cNvSpPr/>
          <p:nvPr/>
        </p:nvSpPr>
        <p:spPr>
          <a:xfrm>
            <a:off x="-8983" y="1124638"/>
            <a:ext cx="8913885" cy="923330"/>
          </a:xfrm>
          <a:prstGeom prst="rect">
            <a:avLst/>
          </a:prstGeom>
        </p:spPr>
        <p:txBody>
          <a:bodyPr wrap="square">
            <a:spAutoFit/>
          </a:bodyPr>
          <a:lstStyle/>
          <a:p>
            <a:pPr defTabSz="685709">
              <a:defRPr/>
            </a:pPr>
            <a:r>
              <a:rPr lang="en-US" kern="0" dirty="0" smtClean="0">
                <a:solidFill>
                  <a:sysClr val="windowText" lastClr="000000"/>
                </a:solidFill>
              </a:rPr>
              <a:t>Deploy Blob Storage Account </a:t>
            </a:r>
            <a:r>
              <a:rPr lang="en-US" kern="0" dirty="0" smtClean="0">
                <a:solidFill>
                  <a:sysClr val="windowText" lastClr="000000"/>
                </a:solidFill>
                <a:sym typeface="Wingdings" panose="05000000000000000000" pitchFamily="2" charset="2"/>
              </a:rPr>
              <a:t> </a:t>
            </a:r>
            <a:r>
              <a:rPr lang="en-US" kern="0" dirty="0" smtClean="0">
                <a:solidFill>
                  <a:sysClr val="windowText" lastClr="000000"/>
                </a:solidFill>
              </a:rPr>
              <a:t>Go To Storage Account </a:t>
            </a:r>
            <a:r>
              <a:rPr lang="en-US" kern="0" dirty="0" smtClean="0">
                <a:solidFill>
                  <a:sysClr val="windowText" lastClr="000000"/>
                </a:solidFill>
                <a:sym typeface="Wingdings" panose="05000000000000000000" pitchFamily="2" charset="2"/>
              </a:rPr>
              <a:t> Blob Account</a:t>
            </a:r>
          </a:p>
          <a:p>
            <a:pPr defTabSz="685709">
              <a:defRPr/>
            </a:pPr>
            <a:endParaRPr lang="en-US" kern="0" dirty="0">
              <a:solidFill>
                <a:sysClr val="windowText" lastClr="000000"/>
              </a:solidFill>
              <a:sym typeface="Wingdings" panose="05000000000000000000" pitchFamily="2" charset="2"/>
            </a:endParaRPr>
          </a:p>
          <a:p>
            <a:pPr defTabSz="685709">
              <a:defRPr/>
            </a:pPr>
            <a:endParaRPr lang="en-US" kern="0" dirty="0">
              <a:solidFill>
                <a:sysClr val="windowText" lastClr="000000"/>
              </a:solidFill>
            </a:endParaRPr>
          </a:p>
        </p:txBody>
      </p:sp>
      <p:sp>
        <p:nvSpPr>
          <p:cNvPr id="3" name="Title 1">
            <a:extLst>
              <a:ext uri="{FF2B5EF4-FFF2-40B4-BE49-F238E27FC236}">
                <a16:creationId xmlns="" xmlns:a16="http://schemas.microsoft.com/office/drawing/2014/main" id="{99FE9425-45DD-4D56-BC60-E2D11081171A}"/>
              </a:ext>
            </a:extLst>
          </p:cNvPr>
          <p:cNvSpPr txBox="1">
            <a:spLocks/>
          </p:cNvSpPr>
          <p:nvPr/>
        </p:nvSpPr>
        <p:spPr>
          <a:xfrm>
            <a:off x="-8982" y="220662"/>
            <a:ext cx="8913885" cy="90397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463">
              <a:defRPr/>
            </a:pPr>
            <a:r>
              <a:rPr lang="en-US" sz="2400" dirty="0" smtClean="0">
                <a:solidFill>
                  <a:srgbClr val="0070C0"/>
                </a:solidFill>
              </a:rPr>
              <a:t>Blob to Blob Copying data using Data Factory</a:t>
            </a:r>
            <a:endParaRPr lang="en-US" sz="2400" spc="-76" dirty="0">
              <a:solidFill>
                <a:srgbClr val="0070C0"/>
              </a:solidFill>
            </a:endParaRPr>
          </a:p>
        </p:txBody>
      </p:sp>
      <p:pic>
        <p:nvPicPr>
          <p:cNvPr id="4" name="Picture 3"/>
          <p:cNvPicPr/>
          <p:nvPr/>
        </p:nvPicPr>
        <p:blipFill>
          <a:blip r:embed="rId3"/>
          <a:stretch>
            <a:fillRect/>
          </a:stretch>
        </p:blipFill>
        <p:spPr>
          <a:xfrm>
            <a:off x="1758857" y="1630363"/>
            <a:ext cx="5943600" cy="4307840"/>
          </a:xfrm>
          <a:prstGeom prst="rect">
            <a:avLst/>
          </a:prstGeom>
        </p:spPr>
      </p:pic>
      <p:sp>
        <p:nvSpPr>
          <p:cNvPr id="5" name="Rectangle 4"/>
          <p:cNvSpPr/>
          <p:nvPr/>
        </p:nvSpPr>
        <p:spPr>
          <a:xfrm>
            <a:off x="3367881" y="1897062"/>
            <a:ext cx="1752600" cy="228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6" name="Rectangle 5"/>
          <p:cNvSpPr/>
          <p:nvPr/>
        </p:nvSpPr>
        <p:spPr>
          <a:xfrm>
            <a:off x="6034881" y="2201861"/>
            <a:ext cx="1600200" cy="372141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9" name="Oval 8"/>
          <p:cNvSpPr/>
          <p:nvPr/>
        </p:nvSpPr>
        <p:spPr>
          <a:xfrm>
            <a:off x="2731386" y="1819368"/>
            <a:ext cx="5334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1</a:t>
            </a:r>
            <a:endParaRPr lang="en-IN" dirty="0"/>
          </a:p>
        </p:txBody>
      </p:sp>
      <p:sp>
        <p:nvSpPr>
          <p:cNvPr id="10" name="Oval 9"/>
          <p:cNvSpPr/>
          <p:nvPr/>
        </p:nvSpPr>
        <p:spPr>
          <a:xfrm>
            <a:off x="5508453" y="2186932"/>
            <a:ext cx="5334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2</a:t>
            </a:r>
          </a:p>
        </p:txBody>
      </p:sp>
    </p:spTree>
    <p:extLst>
      <p:ext uri="{BB962C8B-B14F-4D97-AF65-F5344CB8AC3E}">
        <p14:creationId xmlns:p14="http://schemas.microsoft.com/office/powerpoint/2010/main" val="20923216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93CBD02D-9BAD-4A12-961C-7F66E8DF2992}"/>
              </a:ext>
            </a:extLst>
          </p:cNvPr>
          <p:cNvSpPr/>
          <p:nvPr/>
        </p:nvSpPr>
        <p:spPr>
          <a:xfrm>
            <a:off x="-8983" y="1124638"/>
            <a:ext cx="8913885" cy="646331"/>
          </a:xfrm>
          <a:prstGeom prst="rect">
            <a:avLst/>
          </a:prstGeom>
        </p:spPr>
        <p:txBody>
          <a:bodyPr wrap="square">
            <a:spAutoFit/>
          </a:bodyPr>
          <a:lstStyle/>
          <a:p>
            <a:pPr defTabSz="685709">
              <a:defRPr/>
            </a:pPr>
            <a:r>
              <a:rPr lang="en-US" dirty="0"/>
              <a:t>Create </a:t>
            </a:r>
            <a:r>
              <a:rPr lang="en-US" dirty="0" smtClean="0"/>
              <a:t>container </a:t>
            </a:r>
            <a:r>
              <a:rPr lang="en-US" dirty="0" smtClean="0">
                <a:sym typeface="Wingdings" panose="05000000000000000000" pitchFamily="2" charset="2"/>
              </a:rPr>
              <a:t> </a:t>
            </a:r>
            <a:r>
              <a:rPr lang="en-US" dirty="0">
                <a:sym typeface="Wingdings" panose="05000000000000000000" pitchFamily="2" charset="2"/>
              </a:rPr>
              <a:t>S</a:t>
            </a:r>
            <a:r>
              <a:rPr lang="en-US" dirty="0" smtClean="0"/>
              <a:t>ource </a:t>
            </a:r>
            <a:r>
              <a:rPr lang="en-US" dirty="0"/>
              <a:t>and </a:t>
            </a:r>
            <a:r>
              <a:rPr lang="en-US" dirty="0" smtClean="0"/>
              <a:t>Target</a:t>
            </a:r>
            <a:r>
              <a:rPr lang="en-US" dirty="0"/>
              <a:t> </a:t>
            </a:r>
            <a:r>
              <a:rPr lang="en-US" dirty="0" smtClean="0">
                <a:sym typeface="Wingdings" panose="05000000000000000000" pitchFamily="2" charset="2"/>
              </a:rPr>
              <a:t></a:t>
            </a:r>
            <a:r>
              <a:rPr lang="en-US" dirty="0" smtClean="0"/>
              <a:t> load </a:t>
            </a:r>
            <a:r>
              <a:rPr lang="en-US" dirty="0"/>
              <a:t>a file into source</a:t>
            </a:r>
            <a:r>
              <a:rPr lang="en-US" dirty="0" smtClean="0"/>
              <a:t>.</a:t>
            </a:r>
          </a:p>
          <a:p>
            <a:pPr defTabSz="685709">
              <a:defRPr/>
            </a:pPr>
            <a:endParaRPr lang="en-IN" dirty="0"/>
          </a:p>
        </p:txBody>
      </p:sp>
      <p:sp>
        <p:nvSpPr>
          <p:cNvPr id="3" name="Title 1">
            <a:extLst>
              <a:ext uri="{FF2B5EF4-FFF2-40B4-BE49-F238E27FC236}">
                <a16:creationId xmlns="" xmlns:a16="http://schemas.microsoft.com/office/drawing/2014/main" id="{99FE9425-45DD-4D56-BC60-E2D11081171A}"/>
              </a:ext>
            </a:extLst>
          </p:cNvPr>
          <p:cNvSpPr txBox="1">
            <a:spLocks/>
          </p:cNvSpPr>
          <p:nvPr/>
        </p:nvSpPr>
        <p:spPr>
          <a:xfrm>
            <a:off x="-8982" y="220662"/>
            <a:ext cx="8913885" cy="90397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463">
              <a:defRPr/>
            </a:pPr>
            <a:r>
              <a:rPr lang="en-US" sz="2400" dirty="0" smtClean="0">
                <a:solidFill>
                  <a:srgbClr val="0070C0"/>
                </a:solidFill>
              </a:rPr>
              <a:t>Create Container for Source and Target</a:t>
            </a:r>
            <a:endParaRPr lang="en-US" sz="2400" spc="-76" dirty="0">
              <a:solidFill>
                <a:srgbClr val="0070C0"/>
              </a:solidFill>
            </a:endParaRPr>
          </a:p>
        </p:txBody>
      </p:sp>
      <p:pic>
        <p:nvPicPr>
          <p:cNvPr id="4" name="Picture 3"/>
          <p:cNvPicPr/>
          <p:nvPr/>
        </p:nvPicPr>
        <p:blipFill>
          <a:blip r:embed="rId3"/>
          <a:stretch>
            <a:fillRect/>
          </a:stretch>
        </p:blipFill>
        <p:spPr>
          <a:xfrm>
            <a:off x="2205831" y="2049462"/>
            <a:ext cx="4914900" cy="2895600"/>
          </a:xfrm>
          <a:prstGeom prst="rect">
            <a:avLst/>
          </a:prstGeom>
        </p:spPr>
      </p:pic>
      <p:sp>
        <p:nvSpPr>
          <p:cNvPr id="5" name="Rectangle 4"/>
          <p:cNvSpPr/>
          <p:nvPr/>
        </p:nvSpPr>
        <p:spPr>
          <a:xfrm>
            <a:off x="2205831" y="2049462"/>
            <a:ext cx="1130036" cy="3810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6" name="Rectangle 5"/>
          <p:cNvSpPr/>
          <p:nvPr/>
        </p:nvSpPr>
        <p:spPr>
          <a:xfrm>
            <a:off x="2366962" y="3116262"/>
            <a:ext cx="4743450" cy="5334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7" name="Rectangle 6"/>
          <p:cNvSpPr/>
          <p:nvPr/>
        </p:nvSpPr>
        <p:spPr>
          <a:xfrm>
            <a:off x="2366962" y="3661455"/>
            <a:ext cx="4743450" cy="5334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8" name="Rectangle 7"/>
          <p:cNvSpPr/>
          <p:nvPr/>
        </p:nvSpPr>
        <p:spPr>
          <a:xfrm>
            <a:off x="2380240" y="4282167"/>
            <a:ext cx="955627" cy="5334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9" name="Oval 8"/>
          <p:cNvSpPr/>
          <p:nvPr/>
        </p:nvSpPr>
        <p:spPr>
          <a:xfrm>
            <a:off x="1539081" y="1973262"/>
            <a:ext cx="5334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10" name="Oval 9"/>
          <p:cNvSpPr/>
          <p:nvPr/>
        </p:nvSpPr>
        <p:spPr>
          <a:xfrm>
            <a:off x="1591866" y="3192462"/>
            <a:ext cx="5334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2</a:t>
            </a:r>
          </a:p>
        </p:txBody>
      </p:sp>
      <p:sp>
        <p:nvSpPr>
          <p:cNvPr id="11" name="Oval 10"/>
          <p:cNvSpPr/>
          <p:nvPr/>
        </p:nvSpPr>
        <p:spPr>
          <a:xfrm>
            <a:off x="1591866" y="3824967"/>
            <a:ext cx="5334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3</a:t>
            </a:r>
          </a:p>
        </p:txBody>
      </p:sp>
      <p:sp>
        <p:nvSpPr>
          <p:cNvPr id="12" name="Oval 11"/>
          <p:cNvSpPr/>
          <p:nvPr/>
        </p:nvSpPr>
        <p:spPr>
          <a:xfrm>
            <a:off x="1632149" y="4486433"/>
            <a:ext cx="5334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4</a:t>
            </a:r>
          </a:p>
        </p:txBody>
      </p:sp>
    </p:spTree>
    <p:extLst>
      <p:ext uri="{BB962C8B-B14F-4D97-AF65-F5344CB8AC3E}">
        <p14:creationId xmlns:p14="http://schemas.microsoft.com/office/powerpoint/2010/main" val="709476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0070C0"/>
                </a:solidFill>
              </a:rPr>
              <a:t>Create Container for Source and </a:t>
            </a:r>
            <a:r>
              <a:rPr lang="en-US" sz="2000" dirty="0" smtClean="0">
                <a:solidFill>
                  <a:srgbClr val="0070C0"/>
                </a:solidFill>
              </a:rPr>
              <a:t>Target Con…</a:t>
            </a:r>
            <a:r>
              <a:rPr lang="en-US" sz="2000" spc="-76" dirty="0">
                <a:solidFill>
                  <a:srgbClr val="0070C0"/>
                </a:solidFill>
              </a:rPr>
              <a:t/>
            </a:r>
            <a:br>
              <a:rPr lang="en-US" sz="2000" spc="-76" dirty="0">
                <a:solidFill>
                  <a:srgbClr val="0070C0"/>
                </a:solidFill>
              </a:rPr>
            </a:br>
            <a:endParaRPr lang="en-IN" dirty="0"/>
          </a:p>
        </p:txBody>
      </p:sp>
      <p:pic>
        <p:nvPicPr>
          <p:cNvPr id="4" name="Content Placeholder 3"/>
          <p:cNvPicPr>
            <a:picLocks noGrp="1"/>
          </p:cNvPicPr>
          <p:nvPr>
            <p:ph idx="1"/>
          </p:nvPr>
        </p:nvPicPr>
        <p:blipFill>
          <a:blip r:embed="rId2"/>
          <a:stretch>
            <a:fillRect/>
          </a:stretch>
        </p:blipFill>
        <p:spPr>
          <a:xfrm>
            <a:off x="853284" y="1516062"/>
            <a:ext cx="7620000" cy="4296396"/>
          </a:xfrm>
          <a:prstGeom prst="rect">
            <a:avLst/>
          </a:prstGeom>
        </p:spPr>
      </p:pic>
      <p:sp>
        <p:nvSpPr>
          <p:cNvPr id="5" name="Rectangle 4"/>
          <p:cNvSpPr/>
          <p:nvPr/>
        </p:nvSpPr>
        <p:spPr>
          <a:xfrm>
            <a:off x="3520281" y="4335462"/>
            <a:ext cx="1458119" cy="228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8" name="Speech Bubble: Rectangle with Corners Rounded 4">
            <a:extLst>
              <a:ext uri="{FF2B5EF4-FFF2-40B4-BE49-F238E27FC236}">
                <a16:creationId xmlns="" xmlns:a16="http://schemas.microsoft.com/office/drawing/2014/main" id="{F3A3BA1B-A51B-4387-85D0-1966E620EA2E}"/>
              </a:ext>
            </a:extLst>
          </p:cNvPr>
          <p:cNvSpPr/>
          <p:nvPr/>
        </p:nvSpPr>
        <p:spPr>
          <a:xfrm>
            <a:off x="243681" y="3878262"/>
            <a:ext cx="2286000" cy="802640"/>
          </a:xfrm>
          <a:prstGeom prst="wedgeRoundRectCallout">
            <a:avLst>
              <a:gd name="adj1" fmla="val 90867"/>
              <a:gd name="adj2" fmla="val 24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You can see Created Container here</a:t>
            </a:r>
            <a:endParaRPr lang="en-US" sz="1200" dirty="0"/>
          </a:p>
        </p:txBody>
      </p:sp>
    </p:spTree>
    <p:extLst>
      <p:ext uri="{BB962C8B-B14F-4D97-AF65-F5344CB8AC3E}">
        <p14:creationId xmlns:p14="http://schemas.microsoft.com/office/powerpoint/2010/main" val="148513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Load Data to Source Container</a:t>
            </a:r>
            <a:endParaRPr lang="en-IN" dirty="0"/>
          </a:p>
        </p:txBody>
      </p:sp>
      <p:sp>
        <p:nvSpPr>
          <p:cNvPr id="3" name="Content Placeholder 2"/>
          <p:cNvSpPr>
            <a:spLocks noGrp="1"/>
          </p:cNvSpPr>
          <p:nvPr>
            <p:ph idx="1"/>
          </p:nvPr>
        </p:nvSpPr>
        <p:spPr/>
        <p:txBody>
          <a:bodyPr/>
          <a:lstStyle/>
          <a:p>
            <a:r>
              <a:rPr lang="en-IN" dirty="0" smtClean="0"/>
              <a:t>Select file </a:t>
            </a:r>
            <a:r>
              <a:rPr lang="en-IN" dirty="0" smtClean="0">
                <a:sym typeface="Wingdings" panose="05000000000000000000" pitchFamily="2" charset="2"/>
              </a:rPr>
              <a:t> a1.csv  Load</a:t>
            </a:r>
          </a:p>
          <a:p>
            <a:endParaRPr lang="en-IN" dirty="0"/>
          </a:p>
        </p:txBody>
      </p:sp>
      <p:pic>
        <p:nvPicPr>
          <p:cNvPr id="4" name="Picture 3"/>
          <p:cNvPicPr/>
          <p:nvPr/>
        </p:nvPicPr>
        <p:blipFill>
          <a:blip r:embed="rId2"/>
          <a:stretch>
            <a:fillRect/>
          </a:stretch>
        </p:blipFill>
        <p:spPr>
          <a:xfrm>
            <a:off x="1005681" y="2125662"/>
            <a:ext cx="6858000" cy="3200400"/>
          </a:xfrm>
          <a:prstGeom prst="rect">
            <a:avLst/>
          </a:prstGeom>
        </p:spPr>
      </p:pic>
      <p:sp>
        <p:nvSpPr>
          <p:cNvPr id="5" name="Rectangle 4"/>
          <p:cNvSpPr/>
          <p:nvPr/>
        </p:nvSpPr>
        <p:spPr>
          <a:xfrm>
            <a:off x="6263481" y="3124725"/>
            <a:ext cx="1600200" cy="39846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6" name="Rectangle 5"/>
          <p:cNvSpPr/>
          <p:nvPr/>
        </p:nvSpPr>
        <p:spPr>
          <a:xfrm>
            <a:off x="3825082" y="3324484"/>
            <a:ext cx="975518" cy="24897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7" name="Rectangle 6"/>
          <p:cNvSpPr/>
          <p:nvPr/>
        </p:nvSpPr>
        <p:spPr>
          <a:xfrm>
            <a:off x="6263481" y="2553756"/>
            <a:ext cx="1600200" cy="41010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8" name="Rectangle 7"/>
          <p:cNvSpPr/>
          <p:nvPr/>
        </p:nvSpPr>
        <p:spPr>
          <a:xfrm>
            <a:off x="3672682" y="2620962"/>
            <a:ext cx="533400" cy="1524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9" name="Rectangle 8"/>
          <p:cNvSpPr/>
          <p:nvPr/>
        </p:nvSpPr>
        <p:spPr>
          <a:xfrm>
            <a:off x="2682082" y="3230561"/>
            <a:ext cx="990600" cy="19050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0" name="Oval 9"/>
          <p:cNvSpPr/>
          <p:nvPr/>
        </p:nvSpPr>
        <p:spPr>
          <a:xfrm>
            <a:off x="2148682" y="3142187"/>
            <a:ext cx="5334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1</a:t>
            </a:r>
          </a:p>
        </p:txBody>
      </p:sp>
      <p:sp>
        <p:nvSpPr>
          <p:cNvPr id="11" name="Oval 10"/>
          <p:cNvSpPr/>
          <p:nvPr/>
        </p:nvSpPr>
        <p:spPr>
          <a:xfrm>
            <a:off x="3101181" y="2446522"/>
            <a:ext cx="5334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2</a:t>
            </a:r>
            <a:endParaRPr lang="en-IN" sz="1200" dirty="0"/>
          </a:p>
        </p:txBody>
      </p:sp>
      <p:sp>
        <p:nvSpPr>
          <p:cNvPr id="12" name="Oval 11"/>
          <p:cNvSpPr/>
          <p:nvPr/>
        </p:nvSpPr>
        <p:spPr>
          <a:xfrm>
            <a:off x="7938030" y="2493086"/>
            <a:ext cx="5334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3</a:t>
            </a:r>
          </a:p>
        </p:txBody>
      </p:sp>
      <p:sp>
        <p:nvSpPr>
          <p:cNvPr id="13" name="Oval 12"/>
          <p:cNvSpPr/>
          <p:nvPr/>
        </p:nvSpPr>
        <p:spPr>
          <a:xfrm>
            <a:off x="7938030" y="3065987"/>
            <a:ext cx="5334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4</a:t>
            </a:r>
          </a:p>
        </p:txBody>
      </p:sp>
      <p:sp>
        <p:nvSpPr>
          <p:cNvPr id="14" name="Oval 13"/>
          <p:cNvSpPr/>
          <p:nvPr/>
        </p:nvSpPr>
        <p:spPr>
          <a:xfrm>
            <a:off x="4037675" y="3561290"/>
            <a:ext cx="5334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5</a:t>
            </a:r>
          </a:p>
        </p:txBody>
      </p:sp>
    </p:spTree>
    <p:extLst>
      <p:ext uri="{BB962C8B-B14F-4D97-AF65-F5344CB8AC3E}">
        <p14:creationId xmlns:p14="http://schemas.microsoft.com/office/powerpoint/2010/main" val="25416495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Deploy Data Factory</a:t>
            </a:r>
            <a:endParaRPr lang="en-IN" dirty="0"/>
          </a:p>
        </p:txBody>
      </p:sp>
      <p:sp>
        <p:nvSpPr>
          <p:cNvPr id="3" name="Content Placeholder 2"/>
          <p:cNvSpPr>
            <a:spLocks noGrp="1"/>
          </p:cNvSpPr>
          <p:nvPr>
            <p:ph idx="1"/>
          </p:nvPr>
        </p:nvSpPr>
        <p:spPr>
          <a:xfrm>
            <a:off x="304476" y="1135062"/>
            <a:ext cx="9022087" cy="5125661"/>
          </a:xfrm>
        </p:spPr>
        <p:txBody>
          <a:bodyPr/>
          <a:lstStyle/>
          <a:p>
            <a:r>
              <a:rPr lang="en-IN" dirty="0" smtClean="0"/>
              <a:t>Go To </a:t>
            </a:r>
            <a:r>
              <a:rPr lang="en-IN" dirty="0" smtClean="0">
                <a:sym typeface="Wingdings" panose="05000000000000000000" pitchFamily="2" charset="2"/>
              </a:rPr>
              <a:t> Create Resource Select Data factory  Fill all Details </a:t>
            </a:r>
          </a:p>
          <a:p>
            <a:endParaRPr lang="en-IN" dirty="0"/>
          </a:p>
        </p:txBody>
      </p:sp>
      <p:pic>
        <p:nvPicPr>
          <p:cNvPr id="4" name="Picture 3"/>
          <p:cNvPicPr/>
          <p:nvPr/>
        </p:nvPicPr>
        <p:blipFill>
          <a:blip r:embed="rId2"/>
          <a:stretch>
            <a:fillRect/>
          </a:stretch>
        </p:blipFill>
        <p:spPr>
          <a:xfrm>
            <a:off x="2605881" y="1524527"/>
            <a:ext cx="4588193" cy="4611443"/>
          </a:xfrm>
          <a:prstGeom prst="rect">
            <a:avLst/>
          </a:prstGeom>
        </p:spPr>
      </p:pic>
      <p:sp>
        <p:nvSpPr>
          <p:cNvPr id="5" name="Rectangle 4"/>
          <p:cNvSpPr/>
          <p:nvPr/>
        </p:nvSpPr>
        <p:spPr>
          <a:xfrm>
            <a:off x="4510881" y="2125662"/>
            <a:ext cx="2362200" cy="16764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6" name="Rectangle 5"/>
          <p:cNvSpPr/>
          <p:nvPr/>
        </p:nvSpPr>
        <p:spPr>
          <a:xfrm>
            <a:off x="4510881" y="5859462"/>
            <a:ext cx="990600" cy="19050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7" name="Speech Bubble: Rectangle with Corners Rounded 4">
            <a:extLst>
              <a:ext uri="{FF2B5EF4-FFF2-40B4-BE49-F238E27FC236}">
                <a16:creationId xmlns="" xmlns:a16="http://schemas.microsoft.com/office/drawing/2014/main" id="{A8D27D57-AFBA-4643-A3C7-7751F6FD99D0}"/>
              </a:ext>
            </a:extLst>
          </p:cNvPr>
          <p:cNvSpPr/>
          <p:nvPr/>
        </p:nvSpPr>
        <p:spPr>
          <a:xfrm>
            <a:off x="7101681" y="1135062"/>
            <a:ext cx="1513839" cy="612648"/>
          </a:xfrm>
          <a:prstGeom prst="wedgeRoundRectCallout">
            <a:avLst>
              <a:gd name="adj1" fmla="val -74413"/>
              <a:gd name="adj2" fmla="val 12551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1.Give ADF Name</a:t>
            </a:r>
            <a:endParaRPr lang="en-US" sz="1100" dirty="0"/>
          </a:p>
        </p:txBody>
      </p:sp>
      <p:sp>
        <p:nvSpPr>
          <p:cNvPr id="8" name="Speech Bubble: Rectangle with Corners Rounded 4">
            <a:extLst>
              <a:ext uri="{FF2B5EF4-FFF2-40B4-BE49-F238E27FC236}">
                <a16:creationId xmlns="" xmlns:a16="http://schemas.microsoft.com/office/drawing/2014/main" id="{A8D27D57-AFBA-4643-A3C7-7751F6FD99D0}"/>
              </a:ext>
            </a:extLst>
          </p:cNvPr>
          <p:cNvSpPr/>
          <p:nvPr/>
        </p:nvSpPr>
        <p:spPr>
          <a:xfrm>
            <a:off x="7295516" y="1999280"/>
            <a:ext cx="1513839" cy="612648"/>
          </a:xfrm>
          <a:prstGeom prst="wedgeRoundRectCallout">
            <a:avLst>
              <a:gd name="adj1" fmla="val -74413"/>
              <a:gd name="adj2" fmla="val 12551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2. Select Resource Group OR Create</a:t>
            </a:r>
            <a:endParaRPr lang="en-US" sz="1100" dirty="0"/>
          </a:p>
        </p:txBody>
      </p:sp>
      <p:sp>
        <p:nvSpPr>
          <p:cNvPr id="9" name="Speech Bubble: Rectangle with Corners Rounded 5">
            <a:extLst>
              <a:ext uri="{FF2B5EF4-FFF2-40B4-BE49-F238E27FC236}">
                <a16:creationId xmlns="" xmlns:a16="http://schemas.microsoft.com/office/drawing/2014/main" id="{C389CF78-EE2C-4353-8E8B-30FA01687BC6}"/>
              </a:ext>
            </a:extLst>
          </p:cNvPr>
          <p:cNvSpPr/>
          <p:nvPr/>
        </p:nvSpPr>
        <p:spPr>
          <a:xfrm>
            <a:off x="7601024" y="3011759"/>
            <a:ext cx="1413037" cy="409303"/>
          </a:xfrm>
          <a:prstGeom prst="wedgeRoundRectCallout">
            <a:avLst>
              <a:gd name="adj1" fmla="val -108162"/>
              <a:gd name="adj2" fmla="val 366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3. Select Version</a:t>
            </a:r>
            <a:endParaRPr lang="en-US" sz="1100" dirty="0"/>
          </a:p>
        </p:txBody>
      </p:sp>
      <p:sp>
        <p:nvSpPr>
          <p:cNvPr id="10" name="Speech Bubble: Rectangle with Corners Rounded 5">
            <a:extLst>
              <a:ext uri="{FF2B5EF4-FFF2-40B4-BE49-F238E27FC236}">
                <a16:creationId xmlns="" xmlns:a16="http://schemas.microsoft.com/office/drawing/2014/main" id="{C389CF78-EE2C-4353-8E8B-30FA01687BC6}"/>
              </a:ext>
            </a:extLst>
          </p:cNvPr>
          <p:cNvSpPr/>
          <p:nvPr/>
        </p:nvSpPr>
        <p:spPr>
          <a:xfrm>
            <a:off x="7406481" y="3561655"/>
            <a:ext cx="1513839" cy="430538"/>
          </a:xfrm>
          <a:prstGeom prst="wedgeRoundRectCallout">
            <a:avLst>
              <a:gd name="adj1" fmla="val -90856"/>
              <a:gd name="adj2" fmla="val -179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4. Select Location</a:t>
            </a:r>
            <a:endParaRPr lang="en-US" sz="1100" dirty="0"/>
          </a:p>
        </p:txBody>
      </p:sp>
      <p:sp>
        <p:nvSpPr>
          <p:cNvPr id="11" name="Speech Bubble: Rectangle with Corners Rounded 5">
            <a:extLst>
              <a:ext uri="{FF2B5EF4-FFF2-40B4-BE49-F238E27FC236}">
                <a16:creationId xmlns="" xmlns:a16="http://schemas.microsoft.com/office/drawing/2014/main" id="{C389CF78-EE2C-4353-8E8B-30FA01687BC6}"/>
              </a:ext>
            </a:extLst>
          </p:cNvPr>
          <p:cNvSpPr/>
          <p:nvPr/>
        </p:nvSpPr>
        <p:spPr>
          <a:xfrm>
            <a:off x="7101680" y="4941920"/>
            <a:ext cx="1513839" cy="430538"/>
          </a:xfrm>
          <a:prstGeom prst="wedgeRoundRectCallout">
            <a:avLst>
              <a:gd name="adj1" fmla="val -155733"/>
              <a:gd name="adj2" fmla="val 17282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5</a:t>
            </a:r>
            <a:r>
              <a:rPr lang="en-US" sz="1100" dirty="0" smtClean="0"/>
              <a:t>. Create</a:t>
            </a:r>
            <a:endParaRPr lang="en-US" sz="1100" dirty="0"/>
          </a:p>
        </p:txBody>
      </p:sp>
    </p:spTree>
    <p:extLst>
      <p:ext uri="{BB962C8B-B14F-4D97-AF65-F5344CB8AC3E}">
        <p14:creationId xmlns:p14="http://schemas.microsoft.com/office/powerpoint/2010/main" val="32799356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Open Author and Monitor </a:t>
            </a:r>
            <a:endParaRPr lang="en-IN" dirty="0"/>
          </a:p>
        </p:txBody>
      </p:sp>
      <p:sp>
        <p:nvSpPr>
          <p:cNvPr id="3" name="Content Placeholder 2"/>
          <p:cNvSpPr>
            <a:spLocks noGrp="1"/>
          </p:cNvSpPr>
          <p:nvPr>
            <p:ph idx="1"/>
          </p:nvPr>
        </p:nvSpPr>
        <p:spPr/>
        <p:txBody>
          <a:bodyPr/>
          <a:lstStyle/>
          <a:p>
            <a:r>
              <a:rPr lang="en-IN" dirty="0" smtClean="0"/>
              <a:t>Go To </a:t>
            </a:r>
            <a:r>
              <a:rPr lang="en-IN" dirty="0" smtClean="0">
                <a:sym typeface="Wingdings" panose="05000000000000000000" pitchFamily="2" charset="2"/>
              </a:rPr>
              <a:t> Author and Monitor</a:t>
            </a:r>
          </a:p>
          <a:p>
            <a:endParaRPr lang="en-IN" dirty="0"/>
          </a:p>
        </p:txBody>
      </p:sp>
      <p:pic>
        <p:nvPicPr>
          <p:cNvPr id="4" name="Picture 3"/>
          <p:cNvPicPr/>
          <p:nvPr/>
        </p:nvPicPr>
        <p:blipFill>
          <a:blip r:embed="rId2"/>
          <a:stretch>
            <a:fillRect/>
          </a:stretch>
        </p:blipFill>
        <p:spPr>
          <a:xfrm>
            <a:off x="191793" y="2354262"/>
            <a:ext cx="3733800" cy="2618423"/>
          </a:xfrm>
          <a:prstGeom prst="rect">
            <a:avLst/>
          </a:prstGeom>
        </p:spPr>
      </p:pic>
      <p:sp>
        <p:nvSpPr>
          <p:cNvPr id="5" name="Rectangle 4"/>
          <p:cNvSpPr/>
          <p:nvPr/>
        </p:nvSpPr>
        <p:spPr>
          <a:xfrm>
            <a:off x="1615281" y="3573462"/>
            <a:ext cx="762000" cy="41963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pic>
        <p:nvPicPr>
          <p:cNvPr id="6" name="Picture 5"/>
          <p:cNvPicPr/>
          <p:nvPr/>
        </p:nvPicPr>
        <p:blipFill>
          <a:blip r:embed="rId3"/>
          <a:stretch>
            <a:fillRect/>
          </a:stretch>
        </p:blipFill>
        <p:spPr>
          <a:xfrm>
            <a:off x="4905875" y="2354262"/>
            <a:ext cx="4114800" cy="2708593"/>
          </a:xfrm>
          <a:prstGeom prst="rect">
            <a:avLst/>
          </a:prstGeom>
        </p:spPr>
      </p:pic>
      <p:sp>
        <p:nvSpPr>
          <p:cNvPr id="7" name="Right Arrow 6"/>
          <p:cNvSpPr/>
          <p:nvPr/>
        </p:nvSpPr>
        <p:spPr>
          <a:xfrm>
            <a:off x="4053681" y="3421062"/>
            <a:ext cx="761838" cy="5720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5653881" y="3682810"/>
            <a:ext cx="762000" cy="88125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9" name="Oval 8"/>
          <p:cNvSpPr/>
          <p:nvPr/>
        </p:nvSpPr>
        <p:spPr>
          <a:xfrm>
            <a:off x="1284537" y="3091920"/>
            <a:ext cx="5334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1</a:t>
            </a:r>
          </a:p>
        </p:txBody>
      </p:sp>
      <p:sp>
        <p:nvSpPr>
          <p:cNvPr id="10" name="Oval 9"/>
          <p:cNvSpPr/>
          <p:nvPr/>
        </p:nvSpPr>
        <p:spPr>
          <a:xfrm>
            <a:off x="5266238" y="3167877"/>
            <a:ext cx="5334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2</a:t>
            </a:r>
            <a:endParaRPr lang="en-IN" sz="1200" dirty="0"/>
          </a:p>
        </p:txBody>
      </p:sp>
    </p:spTree>
    <p:extLst>
      <p:ext uri="{BB962C8B-B14F-4D97-AF65-F5344CB8AC3E}">
        <p14:creationId xmlns:p14="http://schemas.microsoft.com/office/powerpoint/2010/main" val="31186166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Create Linked Service</a:t>
            </a:r>
            <a:endParaRPr lang="en-IN" dirty="0"/>
          </a:p>
        </p:txBody>
      </p:sp>
      <p:sp>
        <p:nvSpPr>
          <p:cNvPr id="3" name="Content Placeholder 2"/>
          <p:cNvSpPr>
            <a:spLocks noGrp="1"/>
          </p:cNvSpPr>
          <p:nvPr>
            <p:ph idx="1"/>
          </p:nvPr>
        </p:nvSpPr>
        <p:spPr>
          <a:xfrm>
            <a:off x="304476" y="982662"/>
            <a:ext cx="9022087" cy="5278061"/>
          </a:xfrm>
        </p:spPr>
        <p:txBody>
          <a:bodyPr/>
          <a:lstStyle/>
          <a:p>
            <a:r>
              <a:rPr lang="en-IN" dirty="0" smtClean="0"/>
              <a:t>Create </a:t>
            </a:r>
            <a:r>
              <a:rPr lang="en-IN" dirty="0"/>
              <a:t>linked services in a data factory to link your data stores and compute services to the data factory. </a:t>
            </a:r>
            <a:r>
              <a:rPr lang="en-IN" dirty="0" smtClean="0"/>
              <a:t>Here you </a:t>
            </a:r>
            <a:r>
              <a:rPr lang="en-IN" dirty="0"/>
              <a:t>don't use any compute service such as Azure HDInsight or Azure Data Lake Analytics. You use two data stores of type Azure </a:t>
            </a:r>
            <a:r>
              <a:rPr lang="en-IN" dirty="0" smtClean="0"/>
              <a:t>Storage Blob as source &amp; destination.</a:t>
            </a:r>
          </a:p>
          <a:p>
            <a:endParaRPr lang="en-IN" dirty="0"/>
          </a:p>
          <a:p>
            <a:r>
              <a:rPr lang="en-IN" dirty="0"/>
              <a:t>Go To Connection </a:t>
            </a:r>
            <a:r>
              <a:rPr lang="en-IN" dirty="0">
                <a:sym typeface="Wingdings" panose="05000000000000000000" pitchFamily="2" charset="2"/>
              </a:rPr>
              <a:t> Create linked </a:t>
            </a:r>
            <a:r>
              <a:rPr lang="en-IN" dirty="0" smtClean="0">
                <a:sym typeface="Wingdings" panose="05000000000000000000" pitchFamily="2" charset="2"/>
              </a:rPr>
              <a:t>Service  Click on +New  Add whatever you want to link with Data factory in this case its Blob Storage.</a:t>
            </a:r>
            <a:endParaRPr lang="en-IN" dirty="0">
              <a:sym typeface="Wingdings" panose="05000000000000000000" pitchFamily="2" charset="2"/>
            </a:endParaRPr>
          </a:p>
          <a:p>
            <a:endParaRPr lang="en-IN" dirty="0" smtClean="0"/>
          </a:p>
          <a:p>
            <a:endParaRPr lang="en-IN" dirty="0"/>
          </a:p>
        </p:txBody>
      </p:sp>
      <p:pic>
        <p:nvPicPr>
          <p:cNvPr id="4" name="Picture 3"/>
          <p:cNvPicPr/>
          <p:nvPr/>
        </p:nvPicPr>
        <p:blipFill>
          <a:blip r:embed="rId2"/>
          <a:stretch>
            <a:fillRect/>
          </a:stretch>
        </p:blipFill>
        <p:spPr>
          <a:xfrm>
            <a:off x="1539081" y="2640277"/>
            <a:ext cx="6019800" cy="3200400"/>
          </a:xfrm>
          <a:prstGeom prst="rect">
            <a:avLst/>
          </a:prstGeom>
        </p:spPr>
      </p:pic>
      <p:sp>
        <p:nvSpPr>
          <p:cNvPr id="5" name="Rectangle 4"/>
          <p:cNvSpPr/>
          <p:nvPr/>
        </p:nvSpPr>
        <p:spPr>
          <a:xfrm>
            <a:off x="3018895" y="3126445"/>
            <a:ext cx="762000" cy="17224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6" name="Rectangle 5"/>
          <p:cNvSpPr/>
          <p:nvPr/>
        </p:nvSpPr>
        <p:spPr>
          <a:xfrm>
            <a:off x="2986881" y="3385074"/>
            <a:ext cx="762000" cy="26723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7" name="Rectangle 6"/>
          <p:cNvSpPr/>
          <p:nvPr/>
        </p:nvSpPr>
        <p:spPr>
          <a:xfrm>
            <a:off x="1748895" y="5277642"/>
            <a:ext cx="762000" cy="41963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8" name="Rectangle 7"/>
          <p:cNvSpPr/>
          <p:nvPr/>
        </p:nvSpPr>
        <p:spPr>
          <a:xfrm>
            <a:off x="6796881" y="5411257"/>
            <a:ext cx="762000" cy="41963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9" name="Rectangle 8"/>
          <p:cNvSpPr/>
          <p:nvPr/>
        </p:nvSpPr>
        <p:spPr>
          <a:xfrm>
            <a:off x="4558902" y="3345391"/>
            <a:ext cx="762000" cy="22807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0" name="Rectangle 9"/>
          <p:cNvSpPr/>
          <p:nvPr/>
        </p:nvSpPr>
        <p:spPr>
          <a:xfrm>
            <a:off x="4644495" y="3820846"/>
            <a:ext cx="856986" cy="104801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1" name="Rectangle 10"/>
          <p:cNvSpPr/>
          <p:nvPr/>
        </p:nvSpPr>
        <p:spPr>
          <a:xfrm>
            <a:off x="3520281" y="2811462"/>
            <a:ext cx="762000" cy="228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2" name="Oval 11"/>
          <p:cNvSpPr/>
          <p:nvPr/>
        </p:nvSpPr>
        <p:spPr>
          <a:xfrm>
            <a:off x="2565532" y="5283994"/>
            <a:ext cx="533399" cy="406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3</a:t>
            </a:r>
            <a:endParaRPr lang="en-IN" sz="1200" dirty="0"/>
          </a:p>
        </p:txBody>
      </p:sp>
      <p:sp>
        <p:nvSpPr>
          <p:cNvPr id="13" name="Oval 12"/>
          <p:cNvSpPr/>
          <p:nvPr/>
        </p:nvSpPr>
        <p:spPr>
          <a:xfrm>
            <a:off x="4314295" y="2739366"/>
            <a:ext cx="416850" cy="3006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4</a:t>
            </a:r>
            <a:endParaRPr lang="en-IN" sz="1200" dirty="0"/>
          </a:p>
        </p:txBody>
      </p:sp>
      <p:sp>
        <p:nvSpPr>
          <p:cNvPr id="14" name="Oval 13"/>
          <p:cNvSpPr/>
          <p:nvPr/>
        </p:nvSpPr>
        <p:spPr>
          <a:xfrm>
            <a:off x="3804281" y="3099737"/>
            <a:ext cx="416850" cy="3006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5</a:t>
            </a:r>
            <a:endParaRPr lang="en-IN" sz="1200" dirty="0"/>
          </a:p>
        </p:txBody>
      </p:sp>
      <p:sp>
        <p:nvSpPr>
          <p:cNvPr id="15" name="Oval 14"/>
          <p:cNvSpPr/>
          <p:nvPr/>
        </p:nvSpPr>
        <p:spPr>
          <a:xfrm>
            <a:off x="3769634" y="3423114"/>
            <a:ext cx="416850" cy="3006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6</a:t>
            </a:r>
            <a:endParaRPr lang="en-IN" sz="1200" dirty="0"/>
          </a:p>
        </p:txBody>
      </p:sp>
      <p:sp>
        <p:nvSpPr>
          <p:cNvPr id="16" name="Oval 15"/>
          <p:cNvSpPr/>
          <p:nvPr/>
        </p:nvSpPr>
        <p:spPr>
          <a:xfrm>
            <a:off x="5400581" y="3272766"/>
            <a:ext cx="416850" cy="3006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7</a:t>
            </a:r>
          </a:p>
        </p:txBody>
      </p:sp>
      <p:sp>
        <p:nvSpPr>
          <p:cNvPr id="17" name="Oval 16"/>
          <p:cNvSpPr/>
          <p:nvPr/>
        </p:nvSpPr>
        <p:spPr>
          <a:xfrm>
            <a:off x="5506373" y="4194505"/>
            <a:ext cx="416850" cy="3006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8</a:t>
            </a:r>
            <a:endParaRPr lang="en-IN" sz="1200" dirty="0"/>
          </a:p>
        </p:txBody>
      </p:sp>
      <p:sp>
        <p:nvSpPr>
          <p:cNvPr id="18" name="Oval 17"/>
          <p:cNvSpPr/>
          <p:nvPr/>
        </p:nvSpPr>
        <p:spPr>
          <a:xfrm>
            <a:off x="7603330" y="5415602"/>
            <a:ext cx="416850" cy="3006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9</a:t>
            </a:r>
          </a:p>
        </p:txBody>
      </p:sp>
    </p:spTree>
    <p:extLst>
      <p:ext uri="{BB962C8B-B14F-4D97-AF65-F5344CB8AC3E}">
        <p14:creationId xmlns:p14="http://schemas.microsoft.com/office/powerpoint/2010/main" val="11621373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Create Linked Service Con…</a:t>
            </a:r>
            <a:endParaRPr lang="en-IN" dirty="0"/>
          </a:p>
        </p:txBody>
      </p:sp>
      <p:sp>
        <p:nvSpPr>
          <p:cNvPr id="3" name="Content Placeholder 2"/>
          <p:cNvSpPr>
            <a:spLocks noGrp="1"/>
          </p:cNvSpPr>
          <p:nvPr>
            <p:ph idx="1"/>
          </p:nvPr>
        </p:nvSpPr>
        <p:spPr/>
        <p:txBody>
          <a:bodyPr/>
          <a:lstStyle/>
          <a:p>
            <a:r>
              <a:rPr lang="en-IN" dirty="0" smtClean="0"/>
              <a:t>After Clicking on Continue </a:t>
            </a:r>
            <a:r>
              <a:rPr lang="en-IN" dirty="0" smtClean="0">
                <a:sym typeface="Wingdings" panose="05000000000000000000" pitchFamily="2" charset="2"/>
              </a:rPr>
              <a:t> Give all required Credentials  Test Connection  Finish</a:t>
            </a:r>
          </a:p>
          <a:p>
            <a:endParaRPr lang="en-IN" dirty="0"/>
          </a:p>
        </p:txBody>
      </p:sp>
      <p:pic>
        <p:nvPicPr>
          <p:cNvPr id="5" name="Picture 4"/>
          <p:cNvPicPr/>
          <p:nvPr/>
        </p:nvPicPr>
        <p:blipFill>
          <a:blip r:embed="rId2"/>
          <a:stretch>
            <a:fillRect/>
          </a:stretch>
        </p:blipFill>
        <p:spPr>
          <a:xfrm>
            <a:off x="1081881" y="2125662"/>
            <a:ext cx="6781800" cy="3282632"/>
          </a:xfrm>
          <a:prstGeom prst="rect">
            <a:avLst/>
          </a:prstGeom>
        </p:spPr>
      </p:pic>
      <p:sp>
        <p:nvSpPr>
          <p:cNvPr id="9" name="Rectangle 8"/>
          <p:cNvSpPr/>
          <p:nvPr/>
        </p:nvSpPr>
        <p:spPr>
          <a:xfrm>
            <a:off x="4575835" y="2587095"/>
            <a:ext cx="3211645" cy="22436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0" name="Rectangle 9"/>
          <p:cNvSpPr/>
          <p:nvPr/>
        </p:nvSpPr>
        <p:spPr>
          <a:xfrm>
            <a:off x="6339681" y="5163818"/>
            <a:ext cx="762000" cy="228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1" name="Rectangle 10"/>
          <p:cNvSpPr/>
          <p:nvPr/>
        </p:nvSpPr>
        <p:spPr>
          <a:xfrm>
            <a:off x="7177881" y="5171756"/>
            <a:ext cx="762000" cy="228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2" name="Rectangle 11"/>
          <p:cNvSpPr/>
          <p:nvPr/>
        </p:nvSpPr>
        <p:spPr>
          <a:xfrm>
            <a:off x="4579210" y="3593940"/>
            <a:ext cx="3211645" cy="22436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3" name="Rectangle 12"/>
          <p:cNvSpPr/>
          <p:nvPr/>
        </p:nvSpPr>
        <p:spPr>
          <a:xfrm>
            <a:off x="4575835" y="4095489"/>
            <a:ext cx="3211645" cy="22436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5" name="Rectangle 14"/>
          <p:cNvSpPr/>
          <p:nvPr/>
        </p:nvSpPr>
        <p:spPr>
          <a:xfrm>
            <a:off x="4575834" y="4534638"/>
            <a:ext cx="3211645" cy="22436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6" name="Rectangle 15"/>
          <p:cNvSpPr/>
          <p:nvPr/>
        </p:nvSpPr>
        <p:spPr>
          <a:xfrm>
            <a:off x="4575834" y="4919242"/>
            <a:ext cx="3211645" cy="22436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20" name="Oval 19"/>
          <p:cNvSpPr/>
          <p:nvPr/>
        </p:nvSpPr>
        <p:spPr>
          <a:xfrm>
            <a:off x="7916795" y="2510766"/>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10</a:t>
            </a:r>
            <a:endParaRPr lang="en-IN" sz="1200" dirty="0"/>
          </a:p>
        </p:txBody>
      </p:sp>
      <p:sp>
        <p:nvSpPr>
          <p:cNvPr id="23" name="Oval 22"/>
          <p:cNvSpPr/>
          <p:nvPr/>
        </p:nvSpPr>
        <p:spPr>
          <a:xfrm>
            <a:off x="7916794" y="3490858"/>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11</a:t>
            </a:r>
            <a:endParaRPr lang="en-IN" sz="1200" dirty="0"/>
          </a:p>
        </p:txBody>
      </p:sp>
      <p:sp>
        <p:nvSpPr>
          <p:cNvPr id="24" name="Oval 23"/>
          <p:cNvSpPr/>
          <p:nvPr/>
        </p:nvSpPr>
        <p:spPr>
          <a:xfrm>
            <a:off x="7908788" y="4008848"/>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12</a:t>
            </a:r>
            <a:endParaRPr lang="en-IN" sz="1200" dirty="0"/>
          </a:p>
        </p:txBody>
      </p:sp>
      <p:sp>
        <p:nvSpPr>
          <p:cNvPr id="25" name="Oval 24"/>
          <p:cNvSpPr/>
          <p:nvPr/>
        </p:nvSpPr>
        <p:spPr>
          <a:xfrm>
            <a:off x="7926182" y="4449184"/>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13</a:t>
            </a:r>
            <a:endParaRPr lang="en-IN" sz="1200" dirty="0"/>
          </a:p>
        </p:txBody>
      </p:sp>
      <p:sp>
        <p:nvSpPr>
          <p:cNvPr id="26" name="Oval 25"/>
          <p:cNvSpPr/>
          <p:nvPr/>
        </p:nvSpPr>
        <p:spPr>
          <a:xfrm>
            <a:off x="6442438" y="5451248"/>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14</a:t>
            </a:r>
            <a:endParaRPr lang="en-IN" sz="1200" dirty="0"/>
          </a:p>
        </p:txBody>
      </p:sp>
      <p:sp>
        <p:nvSpPr>
          <p:cNvPr id="27" name="Oval 26"/>
          <p:cNvSpPr/>
          <p:nvPr/>
        </p:nvSpPr>
        <p:spPr>
          <a:xfrm>
            <a:off x="7263467" y="5467896"/>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15</a:t>
            </a:r>
            <a:endParaRPr lang="en-IN" sz="1200" dirty="0"/>
          </a:p>
        </p:txBody>
      </p:sp>
    </p:spTree>
    <p:extLst>
      <p:ext uri="{BB962C8B-B14F-4D97-AF65-F5344CB8AC3E}">
        <p14:creationId xmlns:p14="http://schemas.microsoft.com/office/powerpoint/2010/main" val="27770502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Create Data Sets</a:t>
            </a:r>
            <a:endParaRPr lang="en-IN" dirty="0"/>
          </a:p>
        </p:txBody>
      </p:sp>
      <p:sp>
        <p:nvSpPr>
          <p:cNvPr id="3" name="Content Placeholder 2"/>
          <p:cNvSpPr>
            <a:spLocks noGrp="1"/>
          </p:cNvSpPr>
          <p:nvPr>
            <p:ph idx="1"/>
          </p:nvPr>
        </p:nvSpPr>
        <p:spPr/>
        <p:txBody>
          <a:bodyPr/>
          <a:lstStyle/>
          <a:p>
            <a:pPr marL="285750" indent="-285750">
              <a:buClr>
                <a:schemeClr val="tx2"/>
              </a:buClr>
              <a:buFont typeface="Wingdings" panose="05000000000000000000" pitchFamily="2" charset="2"/>
              <a:buChar char="§"/>
            </a:pPr>
            <a:r>
              <a:rPr lang="en-IN" dirty="0"/>
              <a:t>In the previous step, you created linked services to link your Azure Storage account </a:t>
            </a:r>
            <a:r>
              <a:rPr lang="en-IN" dirty="0" smtClean="0"/>
              <a:t>to </a:t>
            </a:r>
            <a:r>
              <a:rPr lang="en-IN" dirty="0"/>
              <a:t>your data factory. </a:t>
            </a:r>
            <a:endParaRPr lang="en-IN" dirty="0" smtClean="0"/>
          </a:p>
          <a:p>
            <a:pPr marL="285750" indent="-285750">
              <a:buClr>
                <a:schemeClr val="tx2"/>
              </a:buClr>
              <a:buFont typeface="Wingdings" panose="05000000000000000000" pitchFamily="2" charset="2"/>
              <a:buChar char="§"/>
            </a:pPr>
            <a:endParaRPr lang="en-IN" dirty="0"/>
          </a:p>
          <a:p>
            <a:pPr marL="285750" indent="-285750">
              <a:buClr>
                <a:schemeClr val="tx2"/>
              </a:buClr>
              <a:buFont typeface="Wingdings" panose="05000000000000000000" pitchFamily="2" charset="2"/>
              <a:buChar char="§"/>
            </a:pPr>
            <a:r>
              <a:rPr lang="en-IN" dirty="0" smtClean="0"/>
              <a:t>In </a:t>
            </a:r>
            <a:r>
              <a:rPr lang="en-IN" dirty="0"/>
              <a:t>this step, you define two datasets named </a:t>
            </a:r>
            <a:r>
              <a:rPr lang="en-IN" dirty="0" err="1" smtClean="0">
                <a:solidFill>
                  <a:srgbClr val="FF0000"/>
                </a:solidFill>
              </a:rPr>
              <a:t>AzureBlobSource</a:t>
            </a:r>
            <a:r>
              <a:rPr lang="en-IN" dirty="0" smtClean="0"/>
              <a:t> </a:t>
            </a:r>
            <a:r>
              <a:rPr lang="en-IN" dirty="0"/>
              <a:t>and </a:t>
            </a:r>
            <a:r>
              <a:rPr lang="en-IN" dirty="0" err="1" smtClean="0">
                <a:solidFill>
                  <a:srgbClr val="FF0000"/>
                </a:solidFill>
              </a:rPr>
              <a:t>AzureBlobTarget</a:t>
            </a:r>
            <a:r>
              <a:rPr lang="en-IN" dirty="0" smtClean="0"/>
              <a:t> </a:t>
            </a:r>
            <a:r>
              <a:rPr lang="en-IN" dirty="0"/>
              <a:t>that represent input and output data that is stored in the data stores referred by </a:t>
            </a:r>
            <a:r>
              <a:rPr lang="en-IN" dirty="0" err="1" smtClean="0"/>
              <a:t>AzureStorageLinkedService</a:t>
            </a:r>
            <a:r>
              <a:rPr lang="en-IN" dirty="0"/>
              <a:t>.</a:t>
            </a:r>
            <a:endParaRPr lang="en-IN" dirty="0" smtClean="0"/>
          </a:p>
          <a:p>
            <a:pPr marL="285750" indent="-285750">
              <a:buClr>
                <a:schemeClr val="tx2"/>
              </a:buClr>
              <a:buFont typeface="Wingdings" panose="05000000000000000000" pitchFamily="2" charset="2"/>
              <a:buChar char="§"/>
            </a:pPr>
            <a:endParaRPr lang="en-IN" dirty="0"/>
          </a:p>
          <a:p>
            <a:pPr marL="285750" indent="-285750">
              <a:buClr>
                <a:schemeClr val="tx2"/>
              </a:buClr>
              <a:buFont typeface="Wingdings" panose="05000000000000000000" pitchFamily="2" charset="2"/>
              <a:buChar char="§"/>
            </a:pPr>
            <a:r>
              <a:rPr lang="en-IN" dirty="0"/>
              <a:t>The </a:t>
            </a:r>
            <a:r>
              <a:rPr lang="en-IN" dirty="0">
                <a:solidFill>
                  <a:srgbClr val="FF0000"/>
                </a:solidFill>
              </a:rPr>
              <a:t>Azure storage linked service specifies </a:t>
            </a:r>
            <a:r>
              <a:rPr lang="en-IN" dirty="0"/>
              <a:t>the connection string that Data Factory service uses at run time to connect to your Azure storage account. </a:t>
            </a:r>
            <a:endParaRPr lang="en-IN" dirty="0" smtClean="0"/>
          </a:p>
          <a:p>
            <a:pPr marL="285750" indent="-285750">
              <a:buClr>
                <a:schemeClr val="tx2"/>
              </a:buClr>
              <a:buFont typeface="Wingdings" panose="05000000000000000000" pitchFamily="2" charset="2"/>
              <a:buChar char="§"/>
            </a:pPr>
            <a:endParaRPr lang="en-IN" dirty="0"/>
          </a:p>
          <a:p>
            <a:pPr marL="285750" indent="-285750">
              <a:buClr>
                <a:schemeClr val="tx2"/>
              </a:buClr>
              <a:buFont typeface="Wingdings" panose="05000000000000000000" pitchFamily="2" charset="2"/>
              <a:buChar char="§"/>
            </a:pPr>
            <a:r>
              <a:rPr lang="en-IN" dirty="0" smtClean="0"/>
              <a:t>And</a:t>
            </a:r>
            <a:r>
              <a:rPr lang="en-IN" dirty="0"/>
              <a:t>, the </a:t>
            </a:r>
            <a:r>
              <a:rPr lang="en-IN" dirty="0">
                <a:solidFill>
                  <a:srgbClr val="FF0000"/>
                </a:solidFill>
              </a:rPr>
              <a:t>input blob dataset </a:t>
            </a:r>
            <a:r>
              <a:rPr lang="en-IN" dirty="0" smtClean="0">
                <a:solidFill>
                  <a:srgbClr val="FF0000"/>
                </a:solidFill>
              </a:rPr>
              <a:t>(</a:t>
            </a:r>
            <a:r>
              <a:rPr lang="en-IN" dirty="0" err="1">
                <a:solidFill>
                  <a:srgbClr val="FF0000"/>
                </a:solidFill>
              </a:rPr>
              <a:t>AzureBlobSource</a:t>
            </a:r>
            <a:r>
              <a:rPr lang="en-IN" dirty="0" smtClean="0">
                <a:solidFill>
                  <a:srgbClr val="FF0000"/>
                </a:solidFill>
              </a:rPr>
              <a:t>) </a:t>
            </a:r>
            <a:r>
              <a:rPr lang="en-IN" dirty="0">
                <a:solidFill>
                  <a:srgbClr val="FF0000"/>
                </a:solidFill>
              </a:rPr>
              <a:t>specifies </a:t>
            </a:r>
            <a:r>
              <a:rPr lang="en-IN" dirty="0"/>
              <a:t>the container and the folder that contains the input data</a:t>
            </a:r>
            <a:r>
              <a:rPr lang="en-IN" dirty="0" smtClean="0"/>
              <a:t>.</a:t>
            </a:r>
          </a:p>
          <a:p>
            <a:endParaRPr lang="en-IN" dirty="0"/>
          </a:p>
        </p:txBody>
      </p:sp>
    </p:spTree>
    <p:extLst>
      <p:ext uri="{BB962C8B-B14F-4D97-AF65-F5344CB8AC3E}">
        <p14:creationId xmlns:p14="http://schemas.microsoft.com/office/powerpoint/2010/main" val="41695332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Create Data </a:t>
            </a:r>
            <a:r>
              <a:rPr lang="en-IN" dirty="0" smtClean="0"/>
              <a:t>Sets Con…</a:t>
            </a:r>
            <a:endParaRPr lang="en-IN" dirty="0"/>
          </a:p>
        </p:txBody>
      </p:sp>
      <p:sp>
        <p:nvSpPr>
          <p:cNvPr id="3" name="Content Placeholder 2"/>
          <p:cNvSpPr>
            <a:spLocks noGrp="1"/>
          </p:cNvSpPr>
          <p:nvPr>
            <p:ph idx="1"/>
          </p:nvPr>
        </p:nvSpPr>
        <p:spPr/>
        <p:txBody>
          <a:bodyPr/>
          <a:lstStyle/>
          <a:p>
            <a:r>
              <a:rPr lang="en-IN" dirty="0" smtClean="0"/>
              <a:t>Create Data Set </a:t>
            </a:r>
            <a:r>
              <a:rPr lang="en-IN" dirty="0" smtClean="0">
                <a:sym typeface="Wingdings" panose="05000000000000000000" pitchFamily="2" charset="2"/>
              </a:rPr>
              <a:t> Go To + Sign  Choose Data Set  Add Azure Blob Data Set  Finish</a:t>
            </a:r>
          </a:p>
          <a:p>
            <a:endParaRPr lang="en-IN" dirty="0"/>
          </a:p>
        </p:txBody>
      </p:sp>
      <p:pic>
        <p:nvPicPr>
          <p:cNvPr id="4" name="Picture 3"/>
          <p:cNvPicPr/>
          <p:nvPr/>
        </p:nvPicPr>
        <p:blipFill>
          <a:blip r:embed="rId2"/>
          <a:stretch>
            <a:fillRect/>
          </a:stretch>
        </p:blipFill>
        <p:spPr>
          <a:xfrm>
            <a:off x="1158081" y="2049462"/>
            <a:ext cx="5943600" cy="4108450"/>
          </a:xfrm>
          <a:prstGeom prst="rect">
            <a:avLst/>
          </a:prstGeom>
        </p:spPr>
      </p:pic>
      <p:sp>
        <p:nvSpPr>
          <p:cNvPr id="5" name="Rectangle 4"/>
          <p:cNvSpPr/>
          <p:nvPr/>
        </p:nvSpPr>
        <p:spPr>
          <a:xfrm>
            <a:off x="1996281" y="3303057"/>
            <a:ext cx="762000" cy="228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6" name="Rectangle 5"/>
          <p:cNvSpPr/>
          <p:nvPr/>
        </p:nvSpPr>
        <p:spPr>
          <a:xfrm>
            <a:off x="2605881" y="2659062"/>
            <a:ext cx="762000" cy="228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7" name="Oval 6"/>
          <p:cNvSpPr/>
          <p:nvPr/>
        </p:nvSpPr>
        <p:spPr>
          <a:xfrm>
            <a:off x="1462881" y="3230961"/>
            <a:ext cx="416850" cy="3006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2</a:t>
            </a:r>
            <a:endParaRPr lang="en-IN" sz="1200" dirty="0"/>
          </a:p>
        </p:txBody>
      </p:sp>
      <p:sp>
        <p:nvSpPr>
          <p:cNvPr id="8" name="Oval 7"/>
          <p:cNvSpPr/>
          <p:nvPr/>
        </p:nvSpPr>
        <p:spPr>
          <a:xfrm>
            <a:off x="2189031" y="2644845"/>
            <a:ext cx="416850" cy="3006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1</a:t>
            </a:r>
          </a:p>
        </p:txBody>
      </p:sp>
    </p:spTree>
    <p:extLst>
      <p:ext uri="{BB962C8B-B14F-4D97-AF65-F5344CB8AC3E}">
        <p14:creationId xmlns:p14="http://schemas.microsoft.com/office/powerpoint/2010/main" val="2616986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Why Data Factory?</a:t>
            </a:r>
            <a:endParaRPr lang="en-IN" dirty="0"/>
          </a:p>
        </p:txBody>
      </p:sp>
      <p:pic>
        <p:nvPicPr>
          <p:cNvPr id="4" name="Picture 3"/>
          <p:cNvPicPr>
            <a:picLocks noChangeAspect="1"/>
          </p:cNvPicPr>
          <p:nvPr/>
        </p:nvPicPr>
        <p:blipFill>
          <a:blip r:embed="rId2"/>
          <a:stretch>
            <a:fillRect/>
          </a:stretch>
        </p:blipFill>
        <p:spPr>
          <a:xfrm>
            <a:off x="-1" y="1427712"/>
            <a:ext cx="9326563" cy="4139099"/>
          </a:xfrm>
          <a:prstGeom prst="rect">
            <a:avLst/>
          </a:prstGeom>
        </p:spPr>
      </p:pic>
    </p:spTree>
    <p:extLst>
      <p:ext uri="{BB962C8B-B14F-4D97-AF65-F5344CB8AC3E}">
        <p14:creationId xmlns:p14="http://schemas.microsoft.com/office/powerpoint/2010/main" val="11414832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Create Data Sets Con…</a:t>
            </a:r>
          </a:p>
        </p:txBody>
      </p:sp>
      <p:pic>
        <p:nvPicPr>
          <p:cNvPr id="4" name="Content Placeholder 3"/>
          <p:cNvPicPr>
            <a:picLocks noGrp="1"/>
          </p:cNvPicPr>
          <p:nvPr>
            <p:ph idx="1"/>
          </p:nvPr>
        </p:nvPicPr>
        <p:blipFill>
          <a:blip r:embed="rId2"/>
          <a:stretch>
            <a:fillRect/>
          </a:stretch>
        </p:blipFill>
        <p:spPr>
          <a:xfrm>
            <a:off x="32014" y="1702857"/>
            <a:ext cx="4053682" cy="3158812"/>
          </a:xfrm>
          <a:prstGeom prst="rect">
            <a:avLst/>
          </a:prstGeom>
        </p:spPr>
      </p:pic>
      <p:pic>
        <p:nvPicPr>
          <p:cNvPr id="5" name="Picture 4"/>
          <p:cNvPicPr/>
          <p:nvPr/>
        </p:nvPicPr>
        <p:blipFill>
          <a:blip r:embed="rId3"/>
          <a:stretch>
            <a:fillRect/>
          </a:stretch>
        </p:blipFill>
        <p:spPr>
          <a:xfrm>
            <a:off x="5272881" y="1668462"/>
            <a:ext cx="3886200" cy="3193207"/>
          </a:xfrm>
          <a:prstGeom prst="rect">
            <a:avLst/>
          </a:prstGeom>
        </p:spPr>
      </p:pic>
      <p:sp>
        <p:nvSpPr>
          <p:cNvPr id="6" name="Right Arrow 5"/>
          <p:cNvSpPr/>
          <p:nvPr/>
        </p:nvSpPr>
        <p:spPr>
          <a:xfrm>
            <a:off x="4587081" y="2887662"/>
            <a:ext cx="6096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2080550" y="2283833"/>
            <a:ext cx="762000" cy="228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8" name="Rectangle 7"/>
          <p:cNvSpPr/>
          <p:nvPr/>
        </p:nvSpPr>
        <p:spPr>
          <a:xfrm>
            <a:off x="2073936" y="2807865"/>
            <a:ext cx="762000" cy="9144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9" name="Rectangle 8"/>
          <p:cNvSpPr/>
          <p:nvPr/>
        </p:nvSpPr>
        <p:spPr>
          <a:xfrm>
            <a:off x="3399896" y="4564062"/>
            <a:ext cx="762000" cy="228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0" name="Rectangle 9"/>
          <p:cNvSpPr/>
          <p:nvPr/>
        </p:nvSpPr>
        <p:spPr>
          <a:xfrm>
            <a:off x="6492080" y="3497262"/>
            <a:ext cx="577585" cy="22500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1" name="Oval 10"/>
          <p:cNvSpPr/>
          <p:nvPr/>
        </p:nvSpPr>
        <p:spPr>
          <a:xfrm>
            <a:off x="2918750" y="2209685"/>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3</a:t>
            </a:r>
          </a:p>
        </p:txBody>
      </p:sp>
      <p:sp>
        <p:nvSpPr>
          <p:cNvPr id="12" name="Oval 11"/>
          <p:cNvSpPr/>
          <p:nvPr/>
        </p:nvSpPr>
        <p:spPr>
          <a:xfrm>
            <a:off x="2918750" y="3009977"/>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4</a:t>
            </a:r>
          </a:p>
        </p:txBody>
      </p:sp>
      <p:sp>
        <p:nvSpPr>
          <p:cNvPr id="13" name="Oval 12"/>
          <p:cNvSpPr/>
          <p:nvPr/>
        </p:nvSpPr>
        <p:spPr>
          <a:xfrm>
            <a:off x="4238096" y="4484773"/>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5</a:t>
            </a:r>
          </a:p>
        </p:txBody>
      </p:sp>
      <p:sp>
        <p:nvSpPr>
          <p:cNvPr id="14" name="Oval 13"/>
          <p:cNvSpPr/>
          <p:nvPr/>
        </p:nvSpPr>
        <p:spPr>
          <a:xfrm>
            <a:off x="6513180" y="3093815"/>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6</a:t>
            </a:r>
          </a:p>
        </p:txBody>
      </p:sp>
    </p:spTree>
    <p:extLst>
      <p:ext uri="{BB962C8B-B14F-4D97-AF65-F5344CB8AC3E}">
        <p14:creationId xmlns:p14="http://schemas.microsoft.com/office/powerpoint/2010/main" val="22669005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Create Data Sets Con…</a:t>
            </a:r>
          </a:p>
        </p:txBody>
      </p:sp>
      <p:sp>
        <p:nvSpPr>
          <p:cNvPr id="3" name="Content Placeholder 2"/>
          <p:cNvSpPr>
            <a:spLocks noGrp="1"/>
          </p:cNvSpPr>
          <p:nvPr>
            <p:ph idx="1"/>
          </p:nvPr>
        </p:nvSpPr>
        <p:spPr/>
        <p:txBody>
          <a:bodyPr/>
          <a:lstStyle/>
          <a:p>
            <a:r>
              <a:rPr lang="en-IN" dirty="0" smtClean="0"/>
              <a:t>Go To General </a:t>
            </a:r>
            <a:r>
              <a:rPr lang="en-IN" dirty="0" smtClean="0">
                <a:sym typeface="Wingdings" panose="05000000000000000000" pitchFamily="2" charset="2"/>
              </a:rPr>
              <a:t> Enter Name you want to Give here (</a:t>
            </a:r>
            <a:r>
              <a:rPr lang="en-IN" dirty="0" err="1" smtClean="0">
                <a:sym typeface="Wingdings" panose="05000000000000000000" pitchFamily="2" charset="2"/>
              </a:rPr>
              <a:t>AzureBlob_Source</a:t>
            </a:r>
            <a:r>
              <a:rPr lang="en-IN" dirty="0" smtClean="0">
                <a:sym typeface="Wingdings" panose="05000000000000000000" pitchFamily="2" charset="2"/>
              </a:rPr>
              <a:t>)</a:t>
            </a:r>
          </a:p>
          <a:p>
            <a:r>
              <a:rPr lang="en-IN" dirty="0" smtClean="0">
                <a:sym typeface="Wingdings" panose="05000000000000000000" pitchFamily="2" charset="2"/>
              </a:rPr>
              <a:t>Go To Connection  Give Respective Linked Service Name  Test Connection  Give file Path which is stored in Blob Storage  finish</a:t>
            </a:r>
          </a:p>
          <a:p>
            <a:endParaRPr lang="en-IN" b="1" dirty="0"/>
          </a:p>
        </p:txBody>
      </p:sp>
      <p:pic>
        <p:nvPicPr>
          <p:cNvPr id="4" name="Picture 3"/>
          <p:cNvPicPr>
            <a:picLocks noChangeAspect="1"/>
          </p:cNvPicPr>
          <p:nvPr/>
        </p:nvPicPr>
        <p:blipFill>
          <a:blip r:embed="rId2"/>
          <a:stretch>
            <a:fillRect/>
          </a:stretch>
        </p:blipFill>
        <p:spPr>
          <a:xfrm>
            <a:off x="310655" y="2659062"/>
            <a:ext cx="4013934" cy="1624012"/>
          </a:xfrm>
          <a:prstGeom prst="rect">
            <a:avLst/>
          </a:prstGeom>
        </p:spPr>
      </p:pic>
      <p:pic>
        <p:nvPicPr>
          <p:cNvPr id="5" name="Picture 4"/>
          <p:cNvPicPr>
            <a:picLocks noChangeAspect="1"/>
          </p:cNvPicPr>
          <p:nvPr/>
        </p:nvPicPr>
        <p:blipFill>
          <a:blip r:embed="rId3"/>
          <a:stretch>
            <a:fillRect/>
          </a:stretch>
        </p:blipFill>
        <p:spPr>
          <a:xfrm>
            <a:off x="5181042" y="2735262"/>
            <a:ext cx="3848100" cy="1547812"/>
          </a:xfrm>
          <a:prstGeom prst="rect">
            <a:avLst/>
          </a:prstGeom>
        </p:spPr>
      </p:pic>
      <p:sp>
        <p:nvSpPr>
          <p:cNvPr id="6" name="Right Arrow 5"/>
          <p:cNvSpPr/>
          <p:nvPr/>
        </p:nvSpPr>
        <p:spPr>
          <a:xfrm>
            <a:off x="4053681" y="3266852"/>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5577681" y="2735262"/>
            <a:ext cx="762000" cy="228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8" name="Rectangle 7"/>
          <p:cNvSpPr/>
          <p:nvPr/>
        </p:nvSpPr>
        <p:spPr>
          <a:xfrm>
            <a:off x="285255" y="2659062"/>
            <a:ext cx="762000" cy="228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9" name="Rectangle 8"/>
          <p:cNvSpPr/>
          <p:nvPr/>
        </p:nvSpPr>
        <p:spPr>
          <a:xfrm>
            <a:off x="359579" y="3152552"/>
            <a:ext cx="3313102" cy="26851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0" name="Rectangle 9"/>
          <p:cNvSpPr/>
          <p:nvPr/>
        </p:nvSpPr>
        <p:spPr>
          <a:xfrm>
            <a:off x="5181041" y="3242468"/>
            <a:ext cx="2987439" cy="17859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1" name="Rectangle 10"/>
          <p:cNvSpPr/>
          <p:nvPr/>
        </p:nvSpPr>
        <p:spPr>
          <a:xfrm>
            <a:off x="7305615" y="3485132"/>
            <a:ext cx="762000" cy="228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2" name="Oval 11"/>
          <p:cNvSpPr/>
          <p:nvPr/>
        </p:nvSpPr>
        <p:spPr>
          <a:xfrm>
            <a:off x="7012" y="3421062"/>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7</a:t>
            </a:r>
          </a:p>
        </p:txBody>
      </p:sp>
      <p:sp>
        <p:nvSpPr>
          <p:cNvPr id="13" name="Oval 12"/>
          <p:cNvSpPr/>
          <p:nvPr/>
        </p:nvSpPr>
        <p:spPr>
          <a:xfrm>
            <a:off x="5680438" y="2336059"/>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8</a:t>
            </a:r>
          </a:p>
        </p:txBody>
      </p:sp>
      <p:sp>
        <p:nvSpPr>
          <p:cNvPr id="14" name="Oval 13"/>
          <p:cNvSpPr/>
          <p:nvPr/>
        </p:nvSpPr>
        <p:spPr>
          <a:xfrm>
            <a:off x="8244681" y="2855755"/>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9</a:t>
            </a:r>
          </a:p>
        </p:txBody>
      </p:sp>
      <p:sp>
        <p:nvSpPr>
          <p:cNvPr id="15" name="Oval 14"/>
          <p:cNvSpPr/>
          <p:nvPr/>
        </p:nvSpPr>
        <p:spPr>
          <a:xfrm>
            <a:off x="7511130" y="3736039"/>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10</a:t>
            </a:r>
            <a:endParaRPr lang="en-IN" sz="1200" dirty="0"/>
          </a:p>
        </p:txBody>
      </p:sp>
    </p:spTree>
    <p:extLst>
      <p:ext uri="{BB962C8B-B14F-4D97-AF65-F5344CB8AC3E}">
        <p14:creationId xmlns:p14="http://schemas.microsoft.com/office/powerpoint/2010/main" val="3585258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Create Data Sets Con…</a:t>
            </a:r>
          </a:p>
        </p:txBody>
      </p:sp>
      <p:sp>
        <p:nvSpPr>
          <p:cNvPr id="3" name="Content Placeholder 2"/>
          <p:cNvSpPr>
            <a:spLocks noGrp="1"/>
          </p:cNvSpPr>
          <p:nvPr>
            <p:ph idx="1"/>
          </p:nvPr>
        </p:nvSpPr>
        <p:spPr/>
        <p:txBody>
          <a:bodyPr/>
          <a:lstStyle/>
          <a:p>
            <a:r>
              <a:rPr lang="en-IN" dirty="0" smtClean="0"/>
              <a:t>Browse file </a:t>
            </a:r>
            <a:r>
              <a:rPr lang="en-IN" dirty="0" smtClean="0">
                <a:sym typeface="Wingdings" panose="05000000000000000000" pitchFamily="2" charset="2"/>
              </a:rPr>
              <a:t> </a:t>
            </a:r>
            <a:r>
              <a:rPr lang="en-IN" dirty="0">
                <a:sym typeface="Wingdings" panose="05000000000000000000" pitchFamily="2" charset="2"/>
              </a:rPr>
              <a:t>F</a:t>
            </a:r>
            <a:r>
              <a:rPr lang="en-IN" dirty="0" smtClean="0"/>
              <a:t>inish</a:t>
            </a:r>
            <a:endParaRPr lang="en-IN" dirty="0"/>
          </a:p>
        </p:txBody>
      </p:sp>
      <p:pic>
        <p:nvPicPr>
          <p:cNvPr id="4" name="Picture 3"/>
          <p:cNvPicPr>
            <a:picLocks noChangeAspect="1"/>
          </p:cNvPicPr>
          <p:nvPr/>
        </p:nvPicPr>
        <p:blipFill>
          <a:blip r:embed="rId2"/>
          <a:stretch>
            <a:fillRect/>
          </a:stretch>
        </p:blipFill>
        <p:spPr>
          <a:xfrm>
            <a:off x="2920209" y="1533522"/>
            <a:ext cx="3486150" cy="4114800"/>
          </a:xfrm>
          <a:prstGeom prst="rect">
            <a:avLst/>
          </a:prstGeom>
        </p:spPr>
      </p:pic>
      <p:sp>
        <p:nvSpPr>
          <p:cNvPr id="5" name="Oval 4"/>
          <p:cNvSpPr/>
          <p:nvPr/>
        </p:nvSpPr>
        <p:spPr>
          <a:xfrm>
            <a:off x="6438373" y="2506662"/>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11</a:t>
            </a:r>
            <a:endParaRPr lang="en-IN" sz="1200" dirty="0"/>
          </a:p>
        </p:txBody>
      </p:sp>
      <p:sp>
        <p:nvSpPr>
          <p:cNvPr id="6" name="Oval 5"/>
          <p:cNvSpPr/>
          <p:nvPr/>
        </p:nvSpPr>
        <p:spPr>
          <a:xfrm>
            <a:off x="6453454" y="5173662"/>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12</a:t>
            </a:r>
            <a:endParaRPr lang="en-IN" sz="1200" dirty="0"/>
          </a:p>
        </p:txBody>
      </p:sp>
    </p:spTree>
    <p:extLst>
      <p:ext uri="{BB962C8B-B14F-4D97-AF65-F5344CB8AC3E}">
        <p14:creationId xmlns:p14="http://schemas.microsoft.com/office/powerpoint/2010/main" val="30758452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Create Data Set for </a:t>
            </a:r>
            <a:r>
              <a:rPr lang="en-IN" dirty="0" smtClean="0"/>
              <a:t>Target</a:t>
            </a:r>
            <a:endParaRPr lang="en-IN" dirty="0"/>
          </a:p>
        </p:txBody>
      </p:sp>
      <p:sp>
        <p:nvSpPr>
          <p:cNvPr id="3" name="Content Placeholder 2"/>
          <p:cNvSpPr>
            <a:spLocks noGrp="1"/>
          </p:cNvSpPr>
          <p:nvPr>
            <p:ph idx="1"/>
          </p:nvPr>
        </p:nvSpPr>
        <p:spPr/>
        <p:txBody>
          <a:bodyPr/>
          <a:lstStyle/>
          <a:p>
            <a:r>
              <a:rPr lang="en-IN" dirty="0" smtClean="0"/>
              <a:t>Create Data Set </a:t>
            </a:r>
            <a:r>
              <a:rPr lang="en-IN" dirty="0" smtClean="0">
                <a:sym typeface="Wingdings" panose="05000000000000000000" pitchFamily="2" charset="2"/>
              </a:rPr>
              <a:t> Go To + Sign  Choose Data Set  Add Azure Blob Data Set  Finish</a:t>
            </a:r>
          </a:p>
          <a:p>
            <a:endParaRPr lang="en-IN" dirty="0"/>
          </a:p>
        </p:txBody>
      </p:sp>
      <p:pic>
        <p:nvPicPr>
          <p:cNvPr id="4" name="Picture 3"/>
          <p:cNvPicPr/>
          <p:nvPr/>
        </p:nvPicPr>
        <p:blipFill>
          <a:blip r:embed="rId2"/>
          <a:stretch>
            <a:fillRect/>
          </a:stretch>
        </p:blipFill>
        <p:spPr>
          <a:xfrm>
            <a:off x="1158081" y="2049462"/>
            <a:ext cx="5943600" cy="4108450"/>
          </a:xfrm>
          <a:prstGeom prst="rect">
            <a:avLst/>
          </a:prstGeom>
        </p:spPr>
      </p:pic>
      <p:sp>
        <p:nvSpPr>
          <p:cNvPr id="5" name="Rectangle 4"/>
          <p:cNvSpPr/>
          <p:nvPr/>
        </p:nvSpPr>
        <p:spPr>
          <a:xfrm>
            <a:off x="1996281" y="3303057"/>
            <a:ext cx="762000" cy="228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6" name="Rectangle 5"/>
          <p:cNvSpPr/>
          <p:nvPr/>
        </p:nvSpPr>
        <p:spPr>
          <a:xfrm>
            <a:off x="2605881" y="2659062"/>
            <a:ext cx="762000" cy="228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7" name="Oval 6"/>
          <p:cNvSpPr/>
          <p:nvPr/>
        </p:nvSpPr>
        <p:spPr>
          <a:xfrm>
            <a:off x="2049396" y="2584914"/>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1</a:t>
            </a:r>
          </a:p>
        </p:txBody>
      </p:sp>
      <p:sp>
        <p:nvSpPr>
          <p:cNvPr id="8" name="Oval 7"/>
          <p:cNvSpPr/>
          <p:nvPr/>
        </p:nvSpPr>
        <p:spPr>
          <a:xfrm>
            <a:off x="1421010" y="3189156"/>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2</a:t>
            </a:r>
          </a:p>
        </p:txBody>
      </p:sp>
    </p:spTree>
    <p:extLst>
      <p:ext uri="{BB962C8B-B14F-4D97-AF65-F5344CB8AC3E}">
        <p14:creationId xmlns:p14="http://schemas.microsoft.com/office/powerpoint/2010/main" val="20348329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Create Data Set for </a:t>
            </a:r>
            <a:r>
              <a:rPr lang="en-IN" dirty="0" smtClean="0"/>
              <a:t>Target Con</a:t>
            </a:r>
            <a:r>
              <a:rPr lang="en-IN" dirty="0"/>
              <a:t>…</a:t>
            </a:r>
          </a:p>
        </p:txBody>
      </p:sp>
      <p:pic>
        <p:nvPicPr>
          <p:cNvPr id="4" name="Content Placeholder 3"/>
          <p:cNvPicPr>
            <a:picLocks noGrp="1"/>
          </p:cNvPicPr>
          <p:nvPr>
            <p:ph idx="1"/>
          </p:nvPr>
        </p:nvPicPr>
        <p:blipFill>
          <a:blip r:embed="rId3"/>
          <a:stretch>
            <a:fillRect/>
          </a:stretch>
        </p:blipFill>
        <p:spPr>
          <a:xfrm>
            <a:off x="32014" y="1702857"/>
            <a:ext cx="4053682" cy="3158812"/>
          </a:xfrm>
          <a:prstGeom prst="rect">
            <a:avLst/>
          </a:prstGeom>
        </p:spPr>
      </p:pic>
      <p:sp>
        <p:nvSpPr>
          <p:cNvPr id="6" name="Right Arrow 5"/>
          <p:cNvSpPr/>
          <p:nvPr/>
        </p:nvSpPr>
        <p:spPr>
          <a:xfrm>
            <a:off x="4587081" y="2887662"/>
            <a:ext cx="6096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2080550" y="2283833"/>
            <a:ext cx="762000" cy="228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8" name="Rectangle 7"/>
          <p:cNvSpPr/>
          <p:nvPr/>
        </p:nvSpPr>
        <p:spPr>
          <a:xfrm>
            <a:off x="2073936" y="2807865"/>
            <a:ext cx="762000" cy="9144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9" name="Rectangle 8"/>
          <p:cNvSpPr/>
          <p:nvPr/>
        </p:nvSpPr>
        <p:spPr>
          <a:xfrm>
            <a:off x="3399896" y="4564062"/>
            <a:ext cx="762000" cy="228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pic>
        <p:nvPicPr>
          <p:cNvPr id="3" name="Picture 2"/>
          <p:cNvPicPr>
            <a:picLocks noChangeAspect="1"/>
          </p:cNvPicPr>
          <p:nvPr/>
        </p:nvPicPr>
        <p:blipFill>
          <a:blip r:embed="rId4"/>
          <a:stretch>
            <a:fillRect/>
          </a:stretch>
        </p:blipFill>
        <p:spPr>
          <a:xfrm>
            <a:off x="5387247" y="2162492"/>
            <a:ext cx="3828660" cy="2506663"/>
          </a:xfrm>
          <a:prstGeom prst="rect">
            <a:avLst/>
          </a:prstGeom>
        </p:spPr>
      </p:pic>
      <p:sp>
        <p:nvSpPr>
          <p:cNvPr id="11" name="Rectangle 10"/>
          <p:cNvSpPr/>
          <p:nvPr/>
        </p:nvSpPr>
        <p:spPr>
          <a:xfrm>
            <a:off x="5577681" y="2855862"/>
            <a:ext cx="2895600" cy="336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0" name="Oval 9"/>
          <p:cNvSpPr/>
          <p:nvPr/>
        </p:nvSpPr>
        <p:spPr>
          <a:xfrm>
            <a:off x="2907637" y="2209685"/>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3</a:t>
            </a:r>
          </a:p>
        </p:txBody>
      </p:sp>
      <p:sp>
        <p:nvSpPr>
          <p:cNvPr id="12" name="Oval 11"/>
          <p:cNvSpPr/>
          <p:nvPr/>
        </p:nvSpPr>
        <p:spPr>
          <a:xfrm>
            <a:off x="2912304" y="3038928"/>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4</a:t>
            </a:r>
          </a:p>
        </p:txBody>
      </p:sp>
      <p:sp>
        <p:nvSpPr>
          <p:cNvPr id="13" name="Oval 12"/>
          <p:cNvSpPr/>
          <p:nvPr/>
        </p:nvSpPr>
        <p:spPr>
          <a:xfrm>
            <a:off x="4314296" y="4489914"/>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5</a:t>
            </a:r>
          </a:p>
        </p:txBody>
      </p:sp>
      <p:sp>
        <p:nvSpPr>
          <p:cNvPr id="14" name="Oval 13"/>
          <p:cNvSpPr/>
          <p:nvPr/>
        </p:nvSpPr>
        <p:spPr>
          <a:xfrm>
            <a:off x="5457295" y="1832789"/>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6</a:t>
            </a:r>
          </a:p>
        </p:txBody>
      </p:sp>
      <p:sp>
        <p:nvSpPr>
          <p:cNvPr id="15" name="Oval 14"/>
          <p:cNvSpPr/>
          <p:nvPr/>
        </p:nvSpPr>
        <p:spPr>
          <a:xfrm>
            <a:off x="8697456" y="2839846"/>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7</a:t>
            </a:r>
          </a:p>
        </p:txBody>
      </p:sp>
    </p:spTree>
    <p:extLst>
      <p:ext uri="{BB962C8B-B14F-4D97-AF65-F5344CB8AC3E}">
        <p14:creationId xmlns:p14="http://schemas.microsoft.com/office/powerpoint/2010/main" val="69439190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Create Data Set for </a:t>
            </a:r>
            <a:r>
              <a:rPr lang="en-IN" dirty="0" smtClean="0"/>
              <a:t>Target Con</a:t>
            </a:r>
            <a:r>
              <a:rPr lang="en-IN" dirty="0"/>
              <a:t>…</a:t>
            </a:r>
          </a:p>
        </p:txBody>
      </p:sp>
      <p:sp>
        <p:nvSpPr>
          <p:cNvPr id="3" name="Content Placeholder 2"/>
          <p:cNvSpPr>
            <a:spLocks noGrp="1"/>
          </p:cNvSpPr>
          <p:nvPr>
            <p:ph idx="1"/>
          </p:nvPr>
        </p:nvSpPr>
        <p:spPr/>
        <p:txBody>
          <a:bodyPr/>
          <a:lstStyle/>
          <a:p>
            <a:r>
              <a:rPr lang="en-IN" dirty="0" smtClean="0"/>
              <a:t>Go To General </a:t>
            </a:r>
            <a:r>
              <a:rPr lang="en-IN" dirty="0" smtClean="0">
                <a:sym typeface="Wingdings" panose="05000000000000000000" pitchFamily="2" charset="2"/>
              </a:rPr>
              <a:t> Enter Name you want to Give here (</a:t>
            </a:r>
            <a:r>
              <a:rPr lang="en-IN" dirty="0" err="1" smtClean="0">
                <a:solidFill>
                  <a:srgbClr val="FF0000"/>
                </a:solidFill>
                <a:sym typeface="Wingdings" panose="05000000000000000000" pitchFamily="2" charset="2"/>
              </a:rPr>
              <a:t>AzureBlob_Target</a:t>
            </a:r>
            <a:r>
              <a:rPr lang="en-IN" dirty="0" smtClean="0">
                <a:sym typeface="Wingdings" panose="05000000000000000000" pitchFamily="2" charset="2"/>
              </a:rPr>
              <a:t>)</a:t>
            </a:r>
          </a:p>
          <a:p>
            <a:r>
              <a:rPr lang="en-IN" dirty="0" smtClean="0">
                <a:sym typeface="Wingdings" panose="05000000000000000000" pitchFamily="2" charset="2"/>
              </a:rPr>
              <a:t>Go To Connection  Give Respective Linked Service Name  Test Connection  </a:t>
            </a:r>
            <a:r>
              <a:rPr lang="en-IN" dirty="0" smtClean="0">
                <a:solidFill>
                  <a:srgbClr val="FF0000"/>
                </a:solidFill>
                <a:sym typeface="Wingdings" panose="05000000000000000000" pitchFamily="2" charset="2"/>
              </a:rPr>
              <a:t>Give file Path where you want to store file </a:t>
            </a:r>
            <a:r>
              <a:rPr lang="en-IN" dirty="0" err="1" smtClean="0">
                <a:solidFill>
                  <a:srgbClr val="FF0000"/>
                </a:solidFill>
                <a:sym typeface="Wingdings" panose="05000000000000000000" pitchFamily="2" charset="2"/>
              </a:rPr>
              <a:t>i.e</a:t>
            </a:r>
            <a:r>
              <a:rPr lang="en-IN" dirty="0" smtClean="0">
                <a:solidFill>
                  <a:srgbClr val="FF0000"/>
                </a:solidFill>
                <a:sym typeface="Wingdings" panose="05000000000000000000" pitchFamily="2" charset="2"/>
              </a:rPr>
              <a:t> </a:t>
            </a:r>
            <a:r>
              <a:rPr lang="en-IN" dirty="0" err="1" smtClean="0">
                <a:solidFill>
                  <a:srgbClr val="FF0000"/>
                </a:solidFill>
                <a:sym typeface="Wingdings" panose="05000000000000000000" pitchFamily="2" charset="2"/>
              </a:rPr>
              <a:t>AzureBlob_target</a:t>
            </a:r>
            <a:r>
              <a:rPr lang="en-IN" dirty="0" smtClean="0">
                <a:solidFill>
                  <a:srgbClr val="FF0000"/>
                </a:solidFill>
                <a:sym typeface="Wingdings" panose="05000000000000000000" pitchFamily="2" charset="2"/>
              </a:rPr>
              <a:t> </a:t>
            </a:r>
            <a:r>
              <a:rPr lang="en-IN" dirty="0" smtClean="0">
                <a:sym typeface="Wingdings" panose="05000000000000000000" pitchFamily="2" charset="2"/>
              </a:rPr>
              <a:t> finish</a:t>
            </a:r>
          </a:p>
          <a:p>
            <a:endParaRPr lang="en-IN" dirty="0"/>
          </a:p>
        </p:txBody>
      </p:sp>
      <p:pic>
        <p:nvPicPr>
          <p:cNvPr id="5" name="Picture 4"/>
          <p:cNvPicPr>
            <a:picLocks noChangeAspect="1"/>
          </p:cNvPicPr>
          <p:nvPr/>
        </p:nvPicPr>
        <p:blipFill>
          <a:blip r:embed="rId2"/>
          <a:stretch>
            <a:fillRect/>
          </a:stretch>
        </p:blipFill>
        <p:spPr>
          <a:xfrm>
            <a:off x="5181042" y="2735262"/>
            <a:ext cx="3848100" cy="1547812"/>
          </a:xfrm>
          <a:prstGeom prst="rect">
            <a:avLst/>
          </a:prstGeom>
        </p:spPr>
      </p:pic>
      <p:sp>
        <p:nvSpPr>
          <p:cNvPr id="6" name="Right Arrow 5"/>
          <p:cNvSpPr/>
          <p:nvPr/>
        </p:nvSpPr>
        <p:spPr>
          <a:xfrm>
            <a:off x="4320379" y="3280568"/>
            <a:ext cx="711710" cy="4709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5577681" y="2735262"/>
            <a:ext cx="762000" cy="228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0" name="Rectangle 9"/>
          <p:cNvSpPr/>
          <p:nvPr/>
        </p:nvSpPr>
        <p:spPr>
          <a:xfrm>
            <a:off x="5181041" y="3242468"/>
            <a:ext cx="2987439" cy="17859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1" name="Rectangle 10"/>
          <p:cNvSpPr/>
          <p:nvPr/>
        </p:nvSpPr>
        <p:spPr>
          <a:xfrm>
            <a:off x="7305615" y="3485132"/>
            <a:ext cx="762000" cy="228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pic>
        <p:nvPicPr>
          <p:cNvPr id="13" name="Picture 12"/>
          <p:cNvPicPr>
            <a:picLocks noChangeAspect="1"/>
          </p:cNvPicPr>
          <p:nvPr/>
        </p:nvPicPr>
        <p:blipFill>
          <a:blip r:embed="rId3"/>
          <a:stretch>
            <a:fillRect/>
          </a:stretch>
        </p:blipFill>
        <p:spPr>
          <a:xfrm>
            <a:off x="312507" y="2718116"/>
            <a:ext cx="3896688" cy="1762632"/>
          </a:xfrm>
          <a:prstGeom prst="rect">
            <a:avLst/>
          </a:prstGeom>
        </p:spPr>
      </p:pic>
      <p:sp>
        <p:nvSpPr>
          <p:cNvPr id="14" name="Rectangle 13"/>
          <p:cNvSpPr/>
          <p:nvPr/>
        </p:nvSpPr>
        <p:spPr>
          <a:xfrm>
            <a:off x="304476" y="2849562"/>
            <a:ext cx="762000" cy="228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5" name="Rectangle 14"/>
          <p:cNvSpPr/>
          <p:nvPr/>
        </p:nvSpPr>
        <p:spPr>
          <a:xfrm>
            <a:off x="1417079" y="3280568"/>
            <a:ext cx="884002" cy="20456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2" name="Oval 11"/>
          <p:cNvSpPr/>
          <p:nvPr/>
        </p:nvSpPr>
        <p:spPr>
          <a:xfrm>
            <a:off x="407233" y="2429712"/>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6</a:t>
            </a:r>
          </a:p>
        </p:txBody>
      </p:sp>
      <p:sp>
        <p:nvSpPr>
          <p:cNvPr id="16" name="Oval 15"/>
          <p:cNvSpPr/>
          <p:nvPr/>
        </p:nvSpPr>
        <p:spPr>
          <a:xfrm>
            <a:off x="2605881" y="3194402"/>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7</a:t>
            </a:r>
          </a:p>
        </p:txBody>
      </p:sp>
      <p:sp>
        <p:nvSpPr>
          <p:cNvPr id="17" name="Oval 16"/>
          <p:cNvSpPr/>
          <p:nvPr/>
        </p:nvSpPr>
        <p:spPr>
          <a:xfrm>
            <a:off x="5680438" y="2336059"/>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8</a:t>
            </a:r>
          </a:p>
        </p:txBody>
      </p:sp>
      <p:sp>
        <p:nvSpPr>
          <p:cNvPr id="18" name="Oval 17"/>
          <p:cNvSpPr/>
          <p:nvPr/>
        </p:nvSpPr>
        <p:spPr>
          <a:xfrm>
            <a:off x="8168480" y="2889714"/>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9</a:t>
            </a:r>
          </a:p>
        </p:txBody>
      </p:sp>
      <p:sp>
        <p:nvSpPr>
          <p:cNvPr id="19" name="Oval 18"/>
          <p:cNvSpPr/>
          <p:nvPr/>
        </p:nvSpPr>
        <p:spPr>
          <a:xfrm>
            <a:off x="8092758" y="3397946"/>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10</a:t>
            </a:r>
            <a:endParaRPr lang="en-IN" sz="1200" dirty="0"/>
          </a:p>
        </p:txBody>
      </p:sp>
    </p:spTree>
    <p:extLst>
      <p:ext uri="{BB962C8B-B14F-4D97-AF65-F5344CB8AC3E}">
        <p14:creationId xmlns:p14="http://schemas.microsoft.com/office/powerpoint/2010/main" val="20327714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Create Data Set for </a:t>
            </a:r>
            <a:r>
              <a:rPr lang="en-IN" dirty="0" smtClean="0"/>
              <a:t>Target Con</a:t>
            </a:r>
            <a:r>
              <a:rPr lang="en-IN" dirty="0"/>
              <a:t>…</a:t>
            </a:r>
          </a:p>
        </p:txBody>
      </p:sp>
      <p:sp>
        <p:nvSpPr>
          <p:cNvPr id="3" name="Content Placeholder 2"/>
          <p:cNvSpPr>
            <a:spLocks noGrp="1"/>
          </p:cNvSpPr>
          <p:nvPr>
            <p:ph idx="1"/>
          </p:nvPr>
        </p:nvSpPr>
        <p:spPr/>
        <p:txBody>
          <a:bodyPr/>
          <a:lstStyle/>
          <a:p>
            <a:r>
              <a:rPr lang="en-IN" dirty="0" smtClean="0"/>
              <a:t>Browse file </a:t>
            </a:r>
            <a:r>
              <a:rPr lang="en-IN" dirty="0" smtClean="0">
                <a:sym typeface="Wingdings" panose="05000000000000000000" pitchFamily="2" charset="2"/>
              </a:rPr>
              <a:t> Give path of folder  F</a:t>
            </a:r>
            <a:r>
              <a:rPr lang="en-IN" dirty="0" smtClean="0"/>
              <a:t>inish</a:t>
            </a:r>
            <a:endParaRPr lang="en-IN" dirty="0"/>
          </a:p>
        </p:txBody>
      </p:sp>
      <p:pic>
        <p:nvPicPr>
          <p:cNvPr id="6" name="Picture 5"/>
          <p:cNvPicPr>
            <a:picLocks noChangeAspect="1"/>
          </p:cNvPicPr>
          <p:nvPr/>
        </p:nvPicPr>
        <p:blipFill>
          <a:blip r:embed="rId2"/>
          <a:stretch>
            <a:fillRect/>
          </a:stretch>
        </p:blipFill>
        <p:spPr>
          <a:xfrm>
            <a:off x="4815681" y="1744662"/>
            <a:ext cx="2481262" cy="4344094"/>
          </a:xfrm>
          <a:prstGeom prst="rect">
            <a:avLst/>
          </a:prstGeom>
        </p:spPr>
      </p:pic>
      <p:sp>
        <p:nvSpPr>
          <p:cNvPr id="7" name="Rectangle 6"/>
          <p:cNvSpPr/>
          <p:nvPr/>
        </p:nvSpPr>
        <p:spPr>
          <a:xfrm>
            <a:off x="5120481" y="2735262"/>
            <a:ext cx="762000" cy="228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8" name="Rectangle 7"/>
          <p:cNvSpPr/>
          <p:nvPr/>
        </p:nvSpPr>
        <p:spPr>
          <a:xfrm>
            <a:off x="6534943" y="5857769"/>
            <a:ext cx="762000" cy="228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9" name="Oval 8"/>
          <p:cNvSpPr/>
          <p:nvPr/>
        </p:nvSpPr>
        <p:spPr>
          <a:xfrm>
            <a:off x="7295091" y="2661114"/>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11</a:t>
            </a:r>
            <a:endParaRPr lang="en-IN" sz="1200" dirty="0"/>
          </a:p>
        </p:txBody>
      </p:sp>
      <p:sp>
        <p:nvSpPr>
          <p:cNvPr id="10" name="Oval 9"/>
          <p:cNvSpPr/>
          <p:nvPr/>
        </p:nvSpPr>
        <p:spPr>
          <a:xfrm>
            <a:off x="7406481" y="5709473"/>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12</a:t>
            </a:r>
            <a:endParaRPr lang="en-IN" sz="1200" dirty="0"/>
          </a:p>
        </p:txBody>
      </p:sp>
    </p:spTree>
    <p:extLst>
      <p:ext uri="{BB962C8B-B14F-4D97-AF65-F5344CB8AC3E}">
        <p14:creationId xmlns:p14="http://schemas.microsoft.com/office/powerpoint/2010/main" val="336114976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Create Pipeline</a:t>
            </a:r>
            <a:endParaRPr lang="en-IN" dirty="0"/>
          </a:p>
        </p:txBody>
      </p:sp>
      <p:sp>
        <p:nvSpPr>
          <p:cNvPr id="5" name="Content Placeholder 4"/>
          <p:cNvSpPr>
            <a:spLocks noGrp="1"/>
          </p:cNvSpPr>
          <p:nvPr>
            <p:ph idx="1"/>
          </p:nvPr>
        </p:nvSpPr>
        <p:spPr>
          <a:xfrm>
            <a:off x="304476" y="1058862"/>
            <a:ext cx="9022087" cy="5201861"/>
          </a:xfrm>
        </p:spPr>
        <p:txBody>
          <a:bodyPr/>
          <a:lstStyle/>
          <a:p>
            <a:pPr marL="285750" indent="-285750">
              <a:buClr>
                <a:schemeClr val="tx2"/>
              </a:buClr>
              <a:buFont typeface="Wingdings" panose="05000000000000000000" pitchFamily="2" charset="2"/>
              <a:buChar char="§"/>
            </a:pPr>
            <a:r>
              <a:rPr lang="en-IN" dirty="0"/>
              <a:t>you create a pipeline with a </a:t>
            </a:r>
            <a:r>
              <a:rPr lang="en-IN" b="1" dirty="0"/>
              <a:t>copy activity</a:t>
            </a:r>
            <a:r>
              <a:rPr lang="en-IN" dirty="0"/>
              <a:t> that uses </a:t>
            </a:r>
            <a:r>
              <a:rPr lang="en-IN" b="1" dirty="0" err="1" smtClean="0"/>
              <a:t>AzureBlob_Source</a:t>
            </a:r>
            <a:r>
              <a:rPr lang="en-IN" dirty="0"/>
              <a:t> as an input and  </a:t>
            </a:r>
            <a:r>
              <a:rPr lang="en-IN" b="1" dirty="0" err="1" smtClean="0"/>
              <a:t>AzureBlob_target</a:t>
            </a:r>
            <a:r>
              <a:rPr lang="en-IN" dirty="0" smtClean="0"/>
              <a:t> as </a:t>
            </a:r>
            <a:r>
              <a:rPr lang="en-IN" dirty="0"/>
              <a:t>an output</a:t>
            </a:r>
            <a:r>
              <a:rPr lang="en-IN" dirty="0" smtClean="0"/>
              <a:t>.</a:t>
            </a:r>
            <a:endParaRPr lang="en-IN" dirty="0"/>
          </a:p>
          <a:p>
            <a:r>
              <a:rPr lang="en-IN" dirty="0" smtClean="0"/>
              <a:t>Go To + Sign </a:t>
            </a:r>
            <a:r>
              <a:rPr lang="en-IN" dirty="0" smtClean="0">
                <a:sym typeface="Wingdings" panose="05000000000000000000" pitchFamily="2" charset="2"/>
              </a:rPr>
              <a:t> Pipeline</a:t>
            </a:r>
            <a:endParaRPr lang="en-IN" dirty="0"/>
          </a:p>
        </p:txBody>
      </p:sp>
      <p:pic>
        <p:nvPicPr>
          <p:cNvPr id="6" name="Picture 5"/>
          <p:cNvPicPr/>
          <p:nvPr/>
        </p:nvPicPr>
        <p:blipFill>
          <a:blip r:embed="rId2"/>
          <a:stretch>
            <a:fillRect/>
          </a:stretch>
        </p:blipFill>
        <p:spPr>
          <a:xfrm>
            <a:off x="1691481" y="2049462"/>
            <a:ext cx="5638800" cy="3505200"/>
          </a:xfrm>
          <a:prstGeom prst="rect">
            <a:avLst/>
          </a:prstGeom>
        </p:spPr>
      </p:pic>
      <p:sp>
        <p:nvSpPr>
          <p:cNvPr id="7" name="Rectangle 6"/>
          <p:cNvSpPr/>
          <p:nvPr/>
        </p:nvSpPr>
        <p:spPr>
          <a:xfrm>
            <a:off x="3063081" y="2506662"/>
            <a:ext cx="762000" cy="228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8" name="Rectangle 7"/>
          <p:cNvSpPr/>
          <p:nvPr/>
        </p:nvSpPr>
        <p:spPr>
          <a:xfrm>
            <a:off x="2453481" y="2859692"/>
            <a:ext cx="762000" cy="228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9" name="Oval 8"/>
          <p:cNvSpPr/>
          <p:nvPr/>
        </p:nvSpPr>
        <p:spPr>
          <a:xfrm>
            <a:off x="2506596" y="2432514"/>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1</a:t>
            </a:r>
          </a:p>
        </p:txBody>
      </p:sp>
      <p:sp>
        <p:nvSpPr>
          <p:cNvPr id="10" name="Oval 9"/>
          <p:cNvSpPr/>
          <p:nvPr/>
        </p:nvSpPr>
        <p:spPr>
          <a:xfrm>
            <a:off x="1723727" y="2793005"/>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2</a:t>
            </a:r>
          </a:p>
        </p:txBody>
      </p:sp>
    </p:spTree>
    <p:extLst>
      <p:ext uri="{BB962C8B-B14F-4D97-AF65-F5344CB8AC3E}">
        <p14:creationId xmlns:p14="http://schemas.microsoft.com/office/powerpoint/2010/main" val="34221946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Create </a:t>
            </a:r>
            <a:r>
              <a:rPr lang="en-IN" dirty="0" smtClean="0"/>
              <a:t>Pipeline Con…</a:t>
            </a:r>
            <a:endParaRPr lang="en-IN" dirty="0"/>
          </a:p>
        </p:txBody>
      </p:sp>
      <p:sp>
        <p:nvSpPr>
          <p:cNvPr id="3" name="Content Placeholder 2"/>
          <p:cNvSpPr>
            <a:spLocks noGrp="1"/>
          </p:cNvSpPr>
          <p:nvPr>
            <p:ph idx="1"/>
          </p:nvPr>
        </p:nvSpPr>
        <p:spPr/>
        <p:txBody>
          <a:bodyPr/>
          <a:lstStyle/>
          <a:p>
            <a:r>
              <a:rPr lang="en-IN" dirty="0" smtClean="0">
                <a:sym typeface="Wingdings" panose="05000000000000000000" pitchFamily="2" charset="2"/>
              </a:rPr>
              <a:t>Give </a:t>
            </a:r>
            <a:r>
              <a:rPr lang="en-IN" dirty="0">
                <a:sym typeface="Wingdings" panose="05000000000000000000" pitchFamily="2" charset="2"/>
              </a:rPr>
              <a:t>Name to Pipe Line  Data Flow  Select Copy  Drag and Drop</a:t>
            </a:r>
            <a:r>
              <a:rPr lang="en-IN" dirty="0"/>
              <a:t> </a:t>
            </a:r>
            <a:r>
              <a:rPr lang="en-IN" dirty="0">
                <a:sym typeface="Wingdings" panose="05000000000000000000" pitchFamily="2" charset="2"/>
              </a:rPr>
              <a:t> Give Information like  General </a:t>
            </a:r>
          </a:p>
          <a:p>
            <a:endParaRPr lang="en-IN" dirty="0"/>
          </a:p>
        </p:txBody>
      </p:sp>
      <p:pic>
        <p:nvPicPr>
          <p:cNvPr id="4" name="Picture 3"/>
          <p:cNvPicPr/>
          <p:nvPr/>
        </p:nvPicPr>
        <p:blipFill>
          <a:blip r:embed="rId2"/>
          <a:stretch>
            <a:fillRect/>
          </a:stretch>
        </p:blipFill>
        <p:spPr>
          <a:xfrm>
            <a:off x="1158081" y="2049462"/>
            <a:ext cx="6781800" cy="4056940"/>
          </a:xfrm>
          <a:prstGeom prst="rect">
            <a:avLst/>
          </a:prstGeom>
        </p:spPr>
      </p:pic>
      <p:sp>
        <p:nvSpPr>
          <p:cNvPr id="5" name="Rectangle 4"/>
          <p:cNvSpPr/>
          <p:nvPr/>
        </p:nvSpPr>
        <p:spPr>
          <a:xfrm>
            <a:off x="1462881" y="2735262"/>
            <a:ext cx="1066800" cy="3810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6" name="Rectangle 5"/>
          <p:cNvSpPr/>
          <p:nvPr/>
        </p:nvSpPr>
        <p:spPr>
          <a:xfrm>
            <a:off x="2616149" y="3421062"/>
            <a:ext cx="762000" cy="17814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7" name="Rectangle 6"/>
          <p:cNvSpPr/>
          <p:nvPr/>
        </p:nvSpPr>
        <p:spPr>
          <a:xfrm>
            <a:off x="2605881" y="3192462"/>
            <a:ext cx="762000" cy="17533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8" name="Rectangle 7"/>
          <p:cNvSpPr/>
          <p:nvPr/>
        </p:nvSpPr>
        <p:spPr>
          <a:xfrm>
            <a:off x="3378149" y="4856502"/>
            <a:ext cx="762000" cy="228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9" name="Rectangle 8"/>
          <p:cNvSpPr/>
          <p:nvPr/>
        </p:nvSpPr>
        <p:spPr>
          <a:xfrm>
            <a:off x="4193654" y="5085102"/>
            <a:ext cx="1600200" cy="228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0" name="Oval 9"/>
          <p:cNvSpPr/>
          <p:nvPr/>
        </p:nvSpPr>
        <p:spPr>
          <a:xfrm>
            <a:off x="879144" y="2790695"/>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3</a:t>
            </a:r>
          </a:p>
        </p:txBody>
      </p:sp>
      <p:sp>
        <p:nvSpPr>
          <p:cNvPr id="11" name="Oval 10"/>
          <p:cNvSpPr/>
          <p:nvPr/>
        </p:nvSpPr>
        <p:spPr>
          <a:xfrm>
            <a:off x="3258508" y="2849693"/>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4</a:t>
            </a:r>
          </a:p>
        </p:txBody>
      </p:sp>
      <p:sp>
        <p:nvSpPr>
          <p:cNvPr id="12" name="Oval 11"/>
          <p:cNvSpPr/>
          <p:nvPr/>
        </p:nvSpPr>
        <p:spPr>
          <a:xfrm>
            <a:off x="2059664" y="3496910"/>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5</a:t>
            </a:r>
          </a:p>
        </p:txBody>
      </p:sp>
      <p:sp>
        <p:nvSpPr>
          <p:cNvPr id="13" name="Oval 12"/>
          <p:cNvSpPr/>
          <p:nvPr/>
        </p:nvSpPr>
        <p:spPr>
          <a:xfrm>
            <a:off x="5201650" y="2979672"/>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6</a:t>
            </a:r>
          </a:p>
        </p:txBody>
      </p:sp>
      <p:sp>
        <p:nvSpPr>
          <p:cNvPr id="14" name="Oval 13"/>
          <p:cNvSpPr/>
          <p:nvPr/>
        </p:nvSpPr>
        <p:spPr>
          <a:xfrm>
            <a:off x="2759344" y="4782354"/>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7</a:t>
            </a:r>
          </a:p>
        </p:txBody>
      </p:sp>
      <p:sp>
        <p:nvSpPr>
          <p:cNvPr id="15" name="Oval 14"/>
          <p:cNvSpPr/>
          <p:nvPr/>
        </p:nvSpPr>
        <p:spPr>
          <a:xfrm>
            <a:off x="5821611" y="5010954"/>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8</a:t>
            </a:r>
          </a:p>
        </p:txBody>
      </p:sp>
    </p:spTree>
    <p:extLst>
      <p:ext uri="{BB962C8B-B14F-4D97-AF65-F5344CB8AC3E}">
        <p14:creationId xmlns:p14="http://schemas.microsoft.com/office/powerpoint/2010/main" val="132088646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Create Pipeline Con…</a:t>
            </a:r>
          </a:p>
        </p:txBody>
      </p:sp>
      <p:sp>
        <p:nvSpPr>
          <p:cNvPr id="3" name="Content Placeholder 2"/>
          <p:cNvSpPr>
            <a:spLocks noGrp="1"/>
          </p:cNvSpPr>
          <p:nvPr>
            <p:ph idx="1"/>
          </p:nvPr>
        </p:nvSpPr>
        <p:spPr/>
        <p:txBody>
          <a:bodyPr/>
          <a:lstStyle/>
          <a:p>
            <a:r>
              <a:rPr lang="en-IN" dirty="0" smtClean="0"/>
              <a:t>Give </a:t>
            </a:r>
            <a:r>
              <a:rPr lang="en-IN" dirty="0" smtClean="0">
                <a:sym typeface="Wingdings" panose="05000000000000000000" pitchFamily="2" charset="2"/>
              </a:rPr>
              <a:t> </a:t>
            </a:r>
            <a:r>
              <a:rPr lang="en-IN" dirty="0" smtClean="0"/>
              <a:t>Source information </a:t>
            </a:r>
            <a:r>
              <a:rPr lang="en-IN" dirty="0" smtClean="0">
                <a:sym typeface="Wingdings" panose="05000000000000000000" pitchFamily="2" charset="2"/>
              </a:rPr>
              <a:t> Source Data set Name</a:t>
            </a:r>
          </a:p>
          <a:p>
            <a:endParaRPr lang="en-IN" dirty="0" smtClean="0"/>
          </a:p>
          <a:p>
            <a:endParaRPr lang="en-IN" dirty="0"/>
          </a:p>
        </p:txBody>
      </p:sp>
      <p:pic>
        <p:nvPicPr>
          <p:cNvPr id="4" name="Picture 3"/>
          <p:cNvPicPr/>
          <p:nvPr/>
        </p:nvPicPr>
        <p:blipFill>
          <a:blip r:embed="rId2"/>
          <a:stretch>
            <a:fillRect/>
          </a:stretch>
        </p:blipFill>
        <p:spPr>
          <a:xfrm>
            <a:off x="1081881" y="1973262"/>
            <a:ext cx="7010400" cy="4191000"/>
          </a:xfrm>
          <a:prstGeom prst="rect">
            <a:avLst/>
          </a:prstGeom>
        </p:spPr>
      </p:pic>
      <p:sp>
        <p:nvSpPr>
          <p:cNvPr id="5" name="Rectangle 4"/>
          <p:cNvSpPr/>
          <p:nvPr/>
        </p:nvSpPr>
        <p:spPr>
          <a:xfrm>
            <a:off x="3901281" y="5001001"/>
            <a:ext cx="762000" cy="228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6" name="Rectangle 5"/>
          <p:cNvSpPr/>
          <p:nvPr/>
        </p:nvSpPr>
        <p:spPr>
          <a:xfrm>
            <a:off x="3672681" y="5326062"/>
            <a:ext cx="3809999" cy="20777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7" name="Oval 6"/>
          <p:cNvSpPr/>
          <p:nvPr/>
        </p:nvSpPr>
        <p:spPr>
          <a:xfrm>
            <a:off x="4663281" y="4645017"/>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9</a:t>
            </a:r>
          </a:p>
        </p:txBody>
      </p:sp>
      <p:sp>
        <p:nvSpPr>
          <p:cNvPr id="8" name="Oval 7"/>
          <p:cNvSpPr/>
          <p:nvPr/>
        </p:nvSpPr>
        <p:spPr>
          <a:xfrm>
            <a:off x="7562354" y="5241501"/>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10</a:t>
            </a:r>
            <a:endParaRPr lang="en-IN" sz="1200" dirty="0"/>
          </a:p>
        </p:txBody>
      </p:sp>
    </p:spTree>
    <p:extLst>
      <p:ext uri="{BB962C8B-B14F-4D97-AF65-F5344CB8AC3E}">
        <p14:creationId xmlns:p14="http://schemas.microsoft.com/office/powerpoint/2010/main" val="36603413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Azure Data Factory</a:t>
            </a:r>
            <a:endParaRPr lang="en-IN" dirty="0"/>
          </a:p>
        </p:txBody>
      </p:sp>
      <p:pic>
        <p:nvPicPr>
          <p:cNvPr id="3" name="Picture 2"/>
          <p:cNvPicPr>
            <a:picLocks noChangeAspect="1"/>
          </p:cNvPicPr>
          <p:nvPr/>
        </p:nvPicPr>
        <p:blipFill rotWithShape="1">
          <a:blip r:embed="rId2"/>
          <a:srcRect l="18136" t="28213" r="19770" b="23856"/>
          <a:stretch/>
        </p:blipFill>
        <p:spPr>
          <a:xfrm>
            <a:off x="319881" y="1592262"/>
            <a:ext cx="8467436" cy="3676650"/>
          </a:xfrm>
          <a:prstGeom prst="rect">
            <a:avLst/>
          </a:prstGeom>
        </p:spPr>
      </p:pic>
    </p:spTree>
    <p:extLst>
      <p:ext uri="{BB962C8B-B14F-4D97-AF65-F5344CB8AC3E}">
        <p14:creationId xmlns:p14="http://schemas.microsoft.com/office/powerpoint/2010/main" val="19933127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Create Pipeline Con…</a:t>
            </a:r>
          </a:p>
        </p:txBody>
      </p:sp>
      <p:sp>
        <p:nvSpPr>
          <p:cNvPr id="3" name="Content Placeholder 2"/>
          <p:cNvSpPr>
            <a:spLocks noGrp="1"/>
          </p:cNvSpPr>
          <p:nvPr>
            <p:ph idx="1"/>
          </p:nvPr>
        </p:nvSpPr>
        <p:spPr/>
        <p:txBody>
          <a:bodyPr/>
          <a:lstStyle/>
          <a:p>
            <a:r>
              <a:rPr lang="en-IN" dirty="0"/>
              <a:t>Give </a:t>
            </a:r>
            <a:r>
              <a:rPr lang="en-IN" dirty="0">
                <a:sym typeface="Wingdings" panose="05000000000000000000" pitchFamily="2" charset="2"/>
              </a:rPr>
              <a:t> </a:t>
            </a:r>
            <a:r>
              <a:rPr lang="en-IN" dirty="0" smtClean="0">
                <a:sym typeface="Wingdings" panose="05000000000000000000" pitchFamily="2" charset="2"/>
              </a:rPr>
              <a:t>Sink</a:t>
            </a:r>
            <a:r>
              <a:rPr lang="en-IN" dirty="0" smtClean="0"/>
              <a:t> </a:t>
            </a:r>
            <a:r>
              <a:rPr lang="en-IN" dirty="0"/>
              <a:t>information </a:t>
            </a:r>
            <a:r>
              <a:rPr lang="en-IN" dirty="0">
                <a:sym typeface="Wingdings" panose="05000000000000000000" pitchFamily="2" charset="2"/>
              </a:rPr>
              <a:t> </a:t>
            </a:r>
            <a:r>
              <a:rPr lang="en-IN" dirty="0" smtClean="0">
                <a:sym typeface="Wingdings" panose="05000000000000000000" pitchFamily="2" charset="2"/>
              </a:rPr>
              <a:t>Target </a:t>
            </a:r>
            <a:r>
              <a:rPr lang="en-IN" dirty="0">
                <a:sym typeface="Wingdings" panose="05000000000000000000" pitchFamily="2" charset="2"/>
              </a:rPr>
              <a:t>Data set Name</a:t>
            </a:r>
          </a:p>
          <a:p>
            <a:endParaRPr lang="en-IN" dirty="0"/>
          </a:p>
        </p:txBody>
      </p:sp>
      <p:pic>
        <p:nvPicPr>
          <p:cNvPr id="4" name="Picture 3"/>
          <p:cNvPicPr/>
          <p:nvPr/>
        </p:nvPicPr>
        <p:blipFill>
          <a:blip r:embed="rId2"/>
          <a:stretch>
            <a:fillRect/>
          </a:stretch>
        </p:blipFill>
        <p:spPr>
          <a:xfrm>
            <a:off x="1158081" y="2049462"/>
            <a:ext cx="6705600" cy="4029710"/>
          </a:xfrm>
          <a:prstGeom prst="rect">
            <a:avLst/>
          </a:prstGeom>
        </p:spPr>
      </p:pic>
      <p:sp>
        <p:nvSpPr>
          <p:cNvPr id="5" name="Rectangle 4"/>
          <p:cNvSpPr/>
          <p:nvPr/>
        </p:nvSpPr>
        <p:spPr>
          <a:xfrm>
            <a:off x="4434519" y="4801611"/>
            <a:ext cx="762000" cy="228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6" name="Rectangle 5"/>
          <p:cNvSpPr/>
          <p:nvPr/>
        </p:nvSpPr>
        <p:spPr>
          <a:xfrm>
            <a:off x="3530549" y="5107020"/>
            <a:ext cx="3266332" cy="21904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7" name="Oval 6"/>
          <p:cNvSpPr/>
          <p:nvPr/>
        </p:nvSpPr>
        <p:spPr>
          <a:xfrm>
            <a:off x="5099846" y="4459110"/>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11</a:t>
            </a:r>
            <a:endParaRPr lang="en-IN" sz="1200" dirty="0"/>
          </a:p>
        </p:txBody>
      </p:sp>
      <p:sp>
        <p:nvSpPr>
          <p:cNvPr id="8" name="Oval 7"/>
          <p:cNvSpPr/>
          <p:nvPr/>
        </p:nvSpPr>
        <p:spPr>
          <a:xfrm>
            <a:off x="6828895" y="5030211"/>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12</a:t>
            </a:r>
            <a:endParaRPr lang="en-IN" sz="1200" dirty="0"/>
          </a:p>
        </p:txBody>
      </p:sp>
    </p:spTree>
    <p:extLst>
      <p:ext uri="{BB962C8B-B14F-4D97-AF65-F5344CB8AC3E}">
        <p14:creationId xmlns:p14="http://schemas.microsoft.com/office/powerpoint/2010/main" val="411894636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Execute Pipeline</a:t>
            </a:r>
            <a:endParaRPr lang="en-IN" dirty="0"/>
          </a:p>
        </p:txBody>
      </p:sp>
      <p:sp>
        <p:nvSpPr>
          <p:cNvPr id="3" name="Content Placeholder 2"/>
          <p:cNvSpPr>
            <a:spLocks noGrp="1"/>
          </p:cNvSpPr>
          <p:nvPr>
            <p:ph idx="1"/>
          </p:nvPr>
        </p:nvSpPr>
        <p:spPr/>
        <p:txBody>
          <a:bodyPr/>
          <a:lstStyle/>
          <a:p>
            <a:r>
              <a:rPr lang="en-IN" dirty="0" smtClean="0"/>
              <a:t>Click on Publish All </a:t>
            </a:r>
            <a:r>
              <a:rPr lang="en-IN" dirty="0" smtClean="0">
                <a:sym typeface="Wingdings" panose="05000000000000000000" pitchFamily="2" charset="2"/>
              </a:rPr>
              <a:t> validate  Triger  Triger Now  Click on Finish</a:t>
            </a:r>
          </a:p>
          <a:p>
            <a:endParaRPr lang="en-IN" dirty="0"/>
          </a:p>
        </p:txBody>
      </p:sp>
      <p:pic>
        <p:nvPicPr>
          <p:cNvPr id="5" name="Picture 4"/>
          <p:cNvPicPr/>
          <p:nvPr/>
        </p:nvPicPr>
        <p:blipFill>
          <a:blip r:embed="rId2"/>
          <a:stretch>
            <a:fillRect/>
          </a:stretch>
        </p:blipFill>
        <p:spPr>
          <a:xfrm>
            <a:off x="929481" y="1897062"/>
            <a:ext cx="6781800" cy="4241482"/>
          </a:xfrm>
          <a:prstGeom prst="rect">
            <a:avLst/>
          </a:prstGeom>
        </p:spPr>
      </p:pic>
      <p:sp>
        <p:nvSpPr>
          <p:cNvPr id="7" name="Rectangle 6"/>
          <p:cNvSpPr/>
          <p:nvPr/>
        </p:nvSpPr>
        <p:spPr>
          <a:xfrm>
            <a:off x="4140149" y="2380012"/>
            <a:ext cx="762000" cy="73625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8" name="Rectangle 7"/>
          <p:cNvSpPr/>
          <p:nvPr/>
        </p:nvSpPr>
        <p:spPr>
          <a:xfrm>
            <a:off x="3215481" y="2430462"/>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9" name="Rectangle 8"/>
          <p:cNvSpPr/>
          <p:nvPr/>
        </p:nvSpPr>
        <p:spPr>
          <a:xfrm>
            <a:off x="2453481" y="1973262"/>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0" name="Oval 9"/>
          <p:cNvSpPr/>
          <p:nvPr/>
        </p:nvSpPr>
        <p:spPr>
          <a:xfrm>
            <a:off x="1862736" y="1937214"/>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13</a:t>
            </a:r>
            <a:endParaRPr lang="en-IN" sz="1200" dirty="0"/>
          </a:p>
        </p:txBody>
      </p:sp>
      <p:sp>
        <p:nvSpPr>
          <p:cNvPr id="11" name="Oval 10"/>
          <p:cNvSpPr/>
          <p:nvPr/>
        </p:nvSpPr>
        <p:spPr>
          <a:xfrm>
            <a:off x="2648284" y="2394414"/>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14</a:t>
            </a:r>
            <a:endParaRPr lang="en-IN" sz="1200" dirty="0"/>
          </a:p>
        </p:txBody>
      </p:sp>
      <p:sp>
        <p:nvSpPr>
          <p:cNvPr id="12" name="Oval 11"/>
          <p:cNvSpPr/>
          <p:nvPr/>
        </p:nvSpPr>
        <p:spPr>
          <a:xfrm>
            <a:off x="4948478" y="2278062"/>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15</a:t>
            </a:r>
            <a:endParaRPr lang="en-IN" sz="1200" dirty="0"/>
          </a:p>
        </p:txBody>
      </p:sp>
      <p:sp>
        <p:nvSpPr>
          <p:cNvPr id="13" name="Oval 12"/>
          <p:cNvSpPr/>
          <p:nvPr/>
        </p:nvSpPr>
        <p:spPr>
          <a:xfrm>
            <a:off x="4948478" y="2684992"/>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16</a:t>
            </a:r>
            <a:endParaRPr lang="en-IN" sz="1200" dirty="0"/>
          </a:p>
        </p:txBody>
      </p:sp>
    </p:spTree>
    <p:extLst>
      <p:ext uri="{BB962C8B-B14F-4D97-AF65-F5344CB8AC3E}">
        <p14:creationId xmlns:p14="http://schemas.microsoft.com/office/powerpoint/2010/main" val="258801623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Execute </a:t>
            </a:r>
            <a:r>
              <a:rPr lang="en-IN" dirty="0" smtClean="0"/>
              <a:t>Pipeline + </a:t>
            </a:r>
            <a:endParaRPr lang="en-IN" dirty="0"/>
          </a:p>
        </p:txBody>
      </p:sp>
      <p:sp>
        <p:nvSpPr>
          <p:cNvPr id="3" name="Content Placeholder 2"/>
          <p:cNvSpPr>
            <a:spLocks noGrp="1"/>
          </p:cNvSpPr>
          <p:nvPr>
            <p:ph idx="1"/>
          </p:nvPr>
        </p:nvSpPr>
        <p:spPr/>
        <p:txBody>
          <a:bodyPr/>
          <a:lstStyle/>
          <a:p>
            <a:r>
              <a:rPr lang="en-IN" dirty="0" smtClean="0"/>
              <a:t>Click on Finish </a:t>
            </a:r>
            <a:r>
              <a:rPr lang="en-IN" dirty="0" smtClean="0">
                <a:sym typeface="Wingdings" panose="05000000000000000000" pitchFamily="2" charset="2"/>
              </a:rPr>
              <a:t> To see Report click on Left 2</a:t>
            </a:r>
            <a:r>
              <a:rPr lang="en-IN" baseline="30000" dirty="0" smtClean="0">
                <a:sym typeface="Wingdings" panose="05000000000000000000" pitchFamily="2" charset="2"/>
              </a:rPr>
              <a:t>nd</a:t>
            </a:r>
            <a:r>
              <a:rPr lang="en-IN" dirty="0" smtClean="0">
                <a:sym typeface="Wingdings" panose="05000000000000000000" pitchFamily="2" charset="2"/>
              </a:rPr>
              <a:t> Option</a:t>
            </a:r>
          </a:p>
          <a:p>
            <a:endParaRPr lang="en-IN" dirty="0"/>
          </a:p>
        </p:txBody>
      </p:sp>
      <p:pic>
        <p:nvPicPr>
          <p:cNvPr id="4" name="Picture 3"/>
          <p:cNvPicPr/>
          <p:nvPr/>
        </p:nvPicPr>
        <p:blipFill>
          <a:blip r:embed="rId2"/>
          <a:stretch>
            <a:fillRect/>
          </a:stretch>
        </p:blipFill>
        <p:spPr>
          <a:xfrm>
            <a:off x="91281" y="1897062"/>
            <a:ext cx="8610600" cy="2819400"/>
          </a:xfrm>
          <a:prstGeom prst="rect">
            <a:avLst/>
          </a:prstGeom>
        </p:spPr>
      </p:pic>
      <p:pic>
        <p:nvPicPr>
          <p:cNvPr id="5" name="Picture 4"/>
          <p:cNvPicPr>
            <a:picLocks noChangeAspect="1"/>
          </p:cNvPicPr>
          <p:nvPr/>
        </p:nvPicPr>
        <p:blipFill>
          <a:blip r:embed="rId3"/>
          <a:stretch>
            <a:fillRect/>
          </a:stretch>
        </p:blipFill>
        <p:spPr>
          <a:xfrm>
            <a:off x="248446" y="5097462"/>
            <a:ext cx="8829675" cy="1666875"/>
          </a:xfrm>
          <a:prstGeom prst="rect">
            <a:avLst/>
          </a:prstGeom>
        </p:spPr>
      </p:pic>
      <p:sp>
        <p:nvSpPr>
          <p:cNvPr id="6" name="Down Arrow 5"/>
          <p:cNvSpPr/>
          <p:nvPr/>
        </p:nvSpPr>
        <p:spPr>
          <a:xfrm>
            <a:off x="3901281" y="4716462"/>
            <a:ext cx="6858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37056" y="2201862"/>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8" name="Rectangle 7"/>
          <p:cNvSpPr/>
          <p:nvPr/>
        </p:nvSpPr>
        <p:spPr>
          <a:xfrm>
            <a:off x="7862883" y="4365248"/>
            <a:ext cx="762000" cy="49125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9" name="Rectangle 8"/>
          <p:cNvSpPr/>
          <p:nvPr/>
        </p:nvSpPr>
        <p:spPr>
          <a:xfrm>
            <a:off x="472281" y="6253021"/>
            <a:ext cx="8605840" cy="51131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0" name="Oval 9"/>
          <p:cNvSpPr/>
          <p:nvPr/>
        </p:nvSpPr>
        <p:spPr>
          <a:xfrm>
            <a:off x="8636833" y="4407435"/>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17</a:t>
            </a:r>
            <a:endParaRPr lang="en-IN" sz="1200" dirty="0"/>
          </a:p>
        </p:txBody>
      </p:sp>
      <p:sp>
        <p:nvSpPr>
          <p:cNvPr id="11" name="Oval 10"/>
          <p:cNvSpPr/>
          <p:nvPr/>
        </p:nvSpPr>
        <p:spPr>
          <a:xfrm>
            <a:off x="0" y="1757097"/>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18</a:t>
            </a:r>
            <a:endParaRPr lang="en-IN" sz="1200" dirty="0"/>
          </a:p>
        </p:txBody>
      </p:sp>
    </p:spTree>
    <p:extLst>
      <p:ext uri="{BB962C8B-B14F-4D97-AF65-F5344CB8AC3E}">
        <p14:creationId xmlns:p14="http://schemas.microsoft.com/office/powerpoint/2010/main" val="39944128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data in BLOB target folder</a:t>
            </a:r>
            <a:endParaRPr lang="en-IN" dirty="0"/>
          </a:p>
        </p:txBody>
      </p:sp>
      <p:pic>
        <p:nvPicPr>
          <p:cNvPr id="4" name="Content Placeholder 3"/>
          <p:cNvPicPr>
            <a:picLocks noGrp="1"/>
          </p:cNvPicPr>
          <p:nvPr>
            <p:ph idx="1"/>
          </p:nvPr>
        </p:nvPicPr>
        <p:blipFill>
          <a:blip r:embed="rId2"/>
          <a:stretch>
            <a:fillRect/>
          </a:stretch>
        </p:blipFill>
        <p:spPr>
          <a:xfrm>
            <a:off x="624681" y="1630362"/>
            <a:ext cx="7848600" cy="4038600"/>
          </a:xfrm>
          <a:prstGeom prst="rect">
            <a:avLst/>
          </a:prstGeom>
        </p:spPr>
      </p:pic>
      <p:sp>
        <p:nvSpPr>
          <p:cNvPr id="5" name="Rectangle 4"/>
          <p:cNvSpPr/>
          <p:nvPr/>
        </p:nvSpPr>
        <p:spPr>
          <a:xfrm>
            <a:off x="2706787" y="3209389"/>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6" name="Rectangle 5"/>
          <p:cNvSpPr/>
          <p:nvPr/>
        </p:nvSpPr>
        <p:spPr>
          <a:xfrm>
            <a:off x="1615281" y="3878262"/>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7" name="Rectangle 6"/>
          <p:cNvSpPr/>
          <p:nvPr/>
        </p:nvSpPr>
        <p:spPr>
          <a:xfrm>
            <a:off x="4053681" y="3221586"/>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3" name="TextBox 2"/>
          <p:cNvSpPr txBox="1"/>
          <p:nvPr/>
        </p:nvSpPr>
        <p:spPr>
          <a:xfrm>
            <a:off x="624681" y="1261030"/>
            <a:ext cx="4903330" cy="276999"/>
          </a:xfrm>
          <a:prstGeom prst="rect">
            <a:avLst/>
          </a:prstGeom>
          <a:noFill/>
        </p:spPr>
        <p:txBody>
          <a:bodyPr wrap="none" rtlCol="0">
            <a:spAutoFit/>
          </a:bodyPr>
          <a:lstStyle/>
          <a:p>
            <a:r>
              <a:rPr lang="en-IN" sz="1200" dirty="0" smtClean="0"/>
              <a:t>Go To Storage Account </a:t>
            </a:r>
            <a:r>
              <a:rPr lang="en-IN" sz="1200" dirty="0" smtClean="0">
                <a:sym typeface="Wingdings" panose="05000000000000000000" pitchFamily="2" charset="2"/>
              </a:rPr>
              <a:t> Container  Folder  check Data</a:t>
            </a:r>
            <a:r>
              <a:rPr lang="en-IN" sz="1200" dirty="0" smtClean="0"/>
              <a:t> </a:t>
            </a:r>
            <a:endParaRPr lang="en-IN" sz="1200" dirty="0"/>
          </a:p>
        </p:txBody>
      </p:sp>
      <p:sp>
        <p:nvSpPr>
          <p:cNvPr id="9" name="Oval 8"/>
          <p:cNvSpPr/>
          <p:nvPr/>
        </p:nvSpPr>
        <p:spPr>
          <a:xfrm>
            <a:off x="1056944" y="3815161"/>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2</a:t>
            </a:r>
          </a:p>
        </p:txBody>
      </p:sp>
      <p:sp>
        <p:nvSpPr>
          <p:cNvPr id="10" name="Rectangle 9"/>
          <p:cNvSpPr/>
          <p:nvPr/>
        </p:nvSpPr>
        <p:spPr>
          <a:xfrm>
            <a:off x="624681" y="4868862"/>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1" name="Oval 10"/>
          <p:cNvSpPr/>
          <p:nvPr/>
        </p:nvSpPr>
        <p:spPr>
          <a:xfrm>
            <a:off x="34264" y="4832814"/>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1</a:t>
            </a:r>
          </a:p>
        </p:txBody>
      </p:sp>
      <p:sp>
        <p:nvSpPr>
          <p:cNvPr id="12" name="Oval 11"/>
          <p:cNvSpPr/>
          <p:nvPr/>
        </p:nvSpPr>
        <p:spPr>
          <a:xfrm>
            <a:off x="2150302" y="3185538"/>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3</a:t>
            </a:r>
          </a:p>
        </p:txBody>
      </p:sp>
      <p:sp>
        <p:nvSpPr>
          <p:cNvPr id="13" name="Oval 12"/>
          <p:cNvSpPr/>
          <p:nvPr/>
        </p:nvSpPr>
        <p:spPr>
          <a:xfrm>
            <a:off x="4849613" y="3173341"/>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4</a:t>
            </a:r>
          </a:p>
        </p:txBody>
      </p:sp>
    </p:spTree>
    <p:extLst>
      <p:ext uri="{BB962C8B-B14F-4D97-AF65-F5344CB8AC3E}">
        <p14:creationId xmlns:p14="http://schemas.microsoft.com/office/powerpoint/2010/main" val="387212590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DB to BLOB using ADF</a:t>
            </a:r>
            <a:endParaRPr lang="en-IN" dirty="0"/>
          </a:p>
        </p:txBody>
      </p:sp>
      <p:sp>
        <p:nvSpPr>
          <p:cNvPr id="3" name="Content Placeholder 2"/>
          <p:cNvSpPr>
            <a:spLocks noGrp="1"/>
          </p:cNvSpPr>
          <p:nvPr>
            <p:ph idx="1"/>
          </p:nvPr>
        </p:nvSpPr>
        <p:spPr/>
        <p:txBody>
          <a:bodyPr/>
          <a:lstStyle/>
          <a:p>
            <a:r>
              <a:rPr lang="en-US" dirty="0" smtClean="0"/>
              <a:t>Go To portal </a:t>
            </a:r>
            <a:r>
              <a:rPr lang="en-US" dirty="0" smtClean="0">
                <a:sym typeface="Wingdings" panose="05000000000000000000" pitchFamily="2" charset="2"/>
              </a:rPr>
              <a:t> Select SQL DB Deploy</a:t>
            </a:r>
            <a:r>
              <a:rPr lang="en-US" dirty="0" smtClean="0"/>
              <a:t> </a:t>
            </a:r>
            <a:r>
              <a:rPr lang="en-US" dirty="0"/>
              <a:t>SQL </a:t>
            </a:r>
            <a:r>
              <a:rPr lang="en-US" dirty="0" smtClean="0"/>
              <a:t>DB </a:t>
            </a:r>
            <a:r>
              <a:rPr lang="en-US" dirty="0" smtClean="0">
                <a:sym typeface="Wingdings" panose="05000000000000000000" pitchFamily="2" charset="2"/>
              </a:rPr>
              <a:t> Give Credentials </a:t>
            </a:r>
            <a:endParaRPr lang="en-US" dirty="0" smtClean="0"/>
          </a:p>
          <a:p>
            <a:r>
              <a:rPr lang="en-US" dirty="0" smtClean="0"/>
              <a:t> </a:t>
            </a:r>
            <a:endParaRPr lang="en-IN" dirty="0"/>
          </a:p>
        </p:txBody>
      </p:sp>
      <p:pic>
        <p:nvPicPr>
          <p:cNvPr id="4" name="Picture 3"/>
          <p:cNvPicPr/>
          <p:nvPr/>
        </p:nvPicPr>
        <p:blipFill>
          <a:blip r:embed="rId2"/>
          <a:stretch>
            <a:fillRect/>
          </a:stretch>
        </p:blipFill>
        <p:spPr>
          <a:xfrm>
            <a:off x="243681" y="1794193"/>
            <a:ext cx="8770380" cy="5021263"/>
          </a:xfrm>
          <a:prstGeom prst="rect">
            <a:avLst/>
          </a:prstGeom>
        </p:spPr>
      </p:pic>
      <p:sp>
        <p:nvSpPr>
          <p:cNvPr id="5" name="Rectangle 4"/>
          <p:cNvSpPr/>
          <p:nvPr/>
        </p:nvSpPr>
        <p:spPr>
          <a:xfrm>
            <a:off x="2682081" y="6510656"/>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6" name="Rectangle 5"/>
          <p:cNvSpPr/>
          <p:nvPr/>
        </p:nvSpPr>
        <p:spPr>
          <a:xfrm>
            <a:off x="5501481" y="6428209"/>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7" name="Speech Bubble: Rectangle with Corners Rounded 4">
            <a:extLst>
              <a:ext uri="{FF2B5EF4-FFF2-40B4-BE49-F238E27FC236}">
                <a16:creationId xmlns="" xmlns:a16="http://schemas.microsoft.com/office/drawing/2014/main" id="{A8D27D57-AFBA-4643-A3C7-7751F6FD99D0}"/>
              </a:ext>
            </a:extLst>
          </p:cNvPr>
          <p:cNvSpPr/>
          <p:nvPr/>
        </p:nvSpPr>
        <p:spPr>
          <a:xfrm>
            <a:off x="1200256" y="2887662"/>
            <a:ext cx="1513839" cy="612648"/>
          </a:xfrm>
          <a:prstGeom prst="wedgeRoundRectCallout">
            <a:avLst>
              <a:gd name="adj1" fmla="val 62611"/>
              <a:gd name="adj2" fmla="val -14258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1. Deploy SQL DB</a:t>
            </a:r>
            <a:endParaRPr lang="en-US" sz="1100" dirty="0"/>
          </a:p>
        </p:txBody>
      </p:sp>
      <p:sp>
        <p:nvSpPr>
          <p:cNvPr id="8" name="Speech Bubble: Rectangle with Corners Rounded 4">
            <a:extLst>
              <a:ext uri="{FF2B5EF4-FFF2-40B4-BE49-F238E27FC236}">
                <a16:creationId xmlns="" xmlns:a16="http://schemas.microsoft.com/office/drawing/2014/main" id="{A8D27D57-AFBA-4643-A3C7-7751F6FD99D0}"/>
              </a:ext>
            </a:extLst>
          </p:cNvPr>
          <p:cNvSpPr/>
          <p:nvPr/>
        </p:nvSpPr>
        <p:spPr>
          <a:xfrm>
            <a:off x="4322986" y="3421062"/>
            <a:ext cx="1151243" cy="457200"/>
          </a:xfrm>
          <a:prstGeom prst="wedgeRoundRectCallout">
            <a:avLst>
              <a:gd name="adj1" fmla="val -66936"/>
              <a:gd name="adj2" fmla="val 942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2. SQL DB ask for Server</a:t>
            </a:r>
            <a:endParaRPr lang="en-US" sz="1100" dirty="0"/>
          </a:p>
        </p:txBody>
      </p:sp>
      <p:sp>
        <p:nvSpPr>
          <p:cNvPr id="9" name="Speech Bubble: Rectangle with Corners Rounded 4">
            <a:extLst>
              <a:ext uri="{FF2B5EF4-FFF2-40B4-BE49-F238E27FC236}">
                <a16:creationId xmlns="" xmlns:a16="http://schemas.microsoft.com/office/drawing/2014/main" id="{A8D27D57-AFBA-4643-A3C7-7751F6FD99D0}"/>
              </a:ext>
            </a:extLst>
          </p:cNvPr>
          <p:cNvSpPr/>
          <p:nvPr/>
        </p:nvSpPr>
        <p:spPr>
          <a:xfrm>
            <a:off x="6796881" y="1014059"/>
            <a:ext cx="1513839" cy="612648"/>
          </a:xfrm>
          <a:prstGeom prst="wedgeRoundRectCallout">
            <a:avLst>
              <a:gd name="adj1" fmla="val -156068"/>
              <a:gd name="adj2" fmla="val 20152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3. Create SQL Server</a:t>
            </a:r>
            <a:endParaRPr lang="en-US" sz="1100" dirty="0"/>
          </a:p>
        </p:txBody>
      </p:sp>
      <p:sp>
        <p:nvSpPr>
          <p:cNvPr id="10" name="Speech Bubble: Rectangle with Corners Rounded 4">
            <a:extLst>
              <a:ext uri="{FF2B5EF4-FFF2-40B4-BE49-F238E27FC236}">
                <a16:creationId xmlns="" xmlns:a16="http://schemas.microsoft.com/office/drawing/2014/main" id="{A8D27D57-AFBA-4643-A3C7-7751F6FD99D0}"/>
              </a:ext>
            </a:extLst>
          </p:cNvPr>
          <p:cNvSpPr/>
          <p:nvPr/>
        </p:nvSpPr>
        <p:spPr>
          <a:xfrm>
            <a:off x="4663284" y="4564062"/>
            <a:ext cx="1513839" cy="612648"/>
          </a:xfrm>
          <a:prstGeom prst="wedgeRoundRectCallout">
            <a:avLst>
              <a:gd name="adj1" fmla="val -87277"/>
              <a:gd name="adj2" fmla="val -1959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4. Select Resource as per price(Next Slide)</a:t>
            </a:r>
            <a:endParaRPr lang="en-US" sz="1100" dirty="0"/>
          </a:p>
        </p:txBody>
      </p:sp>
    </p:spTree>
    <p:extLst>
      <p:ext uri="{BB962C8B-B14F-4D97-AF65-F5344CB8AC3E}">
        <p14:creationId xmlns:p14="http://schemas.microsoft.com/office/powerpoint/2010/main" val="7902676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Wingdings" panose="05000000000000000000" pitchFamily="2" charset="2"/>
              </a:rPr>
              <a:t>Deploy</a:t>
            </a:r>
            <a:r>
              <a:rPr lang="en-US" dirty="0"/>
              <a:t> SQL </a:t>
            </a:r>
            <a:r>
              <a:rPr lang="en-US" dirty="0" smtClean="0"/>
              <a:t>DB Con…</a:t>
            </a:r>
            <a:endParaRPr lang="en-IN" dirty="0"/>
          </a:p>
        </p:txBody>
      </p:sp>
      <p:pic>
        <p:nvPicPr>
          <p:cNvPr id="4" name="Content Placeholder 3"/>
          <p:cNvPicPr>
            <a:picLocks noGrp="1"/>
          </p:cNvPicPr>
          <p:nvPr>
            <p:ph idx="1"/>
          </p:nvPr>
        </p:nvPicPr>
        <p:blipFill>
          <a:blip r:embed="rId2"/>
          <a:stretch>
            <a:fillRect/>
          </a:stretch>
        </p:blipFill>
        <p:spPr>
          <a:xfrm>
            <a:off x="152402" y="1516062"/>
            <a:ext cx="9021763" cy="4442741"/>
          </a:xfrm>
          <a:prstGeom prst="rect">
            <a:avLst/>
          </a:prstGeom>
        </p:spPr>
      </p:pic>
      <p:sp>
        <p:nvSpPr>
          <p:cNvPr id="5" name="Rectangle 4"/>
          <p:cNvSpPr/>
          <p:nvPr/>
        </p:nvSpPr>
        <p:spPr>
          <a:xfrm>
            <a:off x="1843881" y="5653284"/>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6" name="Rectangle 5"/>
          <p:cNvSpPr/>
          <p:nvPr/>
        </p:nvSpPr>
        <p:spPr>
          <a:xfrm>
            <a:off x="3672681" y="5653284"/>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7" name="Rectangle 6"/>
          <p:cNvSpPr/>
          <p:nvPr/>
        </p:nvSpPr>
        <p:spPr>
          <a:xfrm>
            <a:off x="5958681" y="2201862"/>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8" name="Rectangle 7"/>
          <p:cNvSpPr/>
          <p:nvPr/>
        </p:nvSpPr>
        <p:spPr>
          <a:xfrm>
            <a:off x="4434681" y="3040062"/>
            <a:ext cx="762000" cy="3810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9" name="Rectangle 8"/>
          <p:cNvSpPr/>
          <p:nvPr/>
        </p:nvSpPr>
        <p:spPr>
          <a:xfrm>
            <a:off x="4434681" y="3534253"/>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0" name="Oval 9"/>
          <p:cNvSpPr/>
          <p:nvPr/>
        </p:nvSpPr>
        <p:spPr>
          <a:xfrm>
            <a:off x="5402196" y="2165814"/>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1</a:t>
            </a:r>
            <a:endParaRPr lang="en-IN" sz="1200" dirty="0"/>
          </a:p>
        </p:txBody>
      </p:sp>
      <p:sp>
        <p:nvSpPr>
          <p:cNvPr id="11" name="Oval 10"/>
          <p:cNvSpPr/>
          <p:nvPr/>
        </p:nvSpPr>
        <p:spPr>
          <a:xfrm>
            <a:off x="3775438" y="3078561"/>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2</a:t>
            </a:r>
            <a:endParaRPr lang="en-IN" sz="1200" dirty="0"/>
          </a:p>
        </p:txBody>
      </p:sp>
      <p:sp>
        <p:nvSpPr>
          <p:cNvPr id="12" name="Oval 11"/>
          <p:cNvSpPr/>
          <p:nvPr/>
        </p:nvSpPr>
        <p:spPr>
          <a:xfrm>
            <a:off x="3775437" y="3551715"/>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3</a:t>
            </a:r>
          </a:p>
        </p:txBody>
      </p:sp>
      <p:sp>
        <p:nvSpPr>
          <p:cNvPr id="13" name="Oval 12"/>
          <p:cNvSpPr/>
          <p:nvPr/>
        </p:nvSpPr>
        <p:spPr>
          <a:xfrm>
            <a:off x="1235836" y="5617236"/>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5</a:t>
            </a:r>
          </a:p>
        </p:txBody>
      </p:sp>
      <p:sp>
        <p:nvSpPr>
          <p:cNvPr id="14" name="Oval 13"/>
          <p:cNvSpPr/>
          <p:nvPr/>
        </p:nvSpPr>
        <p:spPr>
          <a:xfrm>
            <a:off x="4537438" y="5599572"/>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4</a:t>
            </a:r>
            <a:endParaRPr lang="en-IN" sz="1200" dirty="0"/>
          </a:p>
        </p:txBody>
      </p:sp>
    </p:spTree>
    <p:extLst>
      <p:ext uri="{BB962C8B-B14F-4D97-AF65-F5344CB8AC3E}">
        <p14:creationId xmlns:p14="http://schemas.microsoft.com/office/powerpoint/2010/main" val="3568920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Open Query Editor in deployed SQL DB</a:t>
            </a:r>
            <a:endParaRPr lang="en-IN" dirty="0"/>
          </a:p>
        </p:txBody>
      </p:sp>
      <p:pic>
        <p:nvPicPr>
          <p:cNvPr id="4" name="Content Placeholder 3"/>
          <p:cNvPicPr>
            <a:picLocks noGrp="1"/>
          </p:cNvPicPr>
          <p:nvPr>
            <p:ph idx="1"/>
          </p:nvPr>
        </p:nvPicPr>
        <p:blipFill>
          <a:blip r:embed="rId2"/>
          <a:stretch>
            <a:fillRect/>
          </a:stretch>
        </p:blipFill>
        <p:spPr>
          <a:xfrm>
            <a:off x="152402" y="1668462"/>
            <a:ext cx="9021763" cy="4352352"/>
          </a:xfrm>
          <a:prstGeom prst="rect">
            <a:avLst/>
          </a:prstGeom>
        </p:spPr>
      </p:pic>
      <p:sp>
        <p:nvSpPr>
          <p:cNvPr id="5" name="Rectangle 4"/>
          <p:cNvSpPr/>
          <p:nvPr/>
        </p:nvSpPr>
        <p:spPr>
          <a:xfrm>
            <a:off x="296305" y="3539838"/>
            <a:ext cx="1242775" cy="33842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6" name="Speech Bubble: Rectangle with Corners Rounded 4">
            <a:extLst>
              <a:ext uri="{FF2B5EF4-FFF2-40B4-BE49-F238E27FC236}">
                <a16:creationId xmlns="" xmlns:a16="http://schemas.microsoft.com/office/drawing/2014/main" id="{A8D27D57-AFBA-4643-A3C7-7751F6FD99D0}"/>
              </a:ext>
            </a:extLst>
          </p:cNvPr>
          <p:cNvSpPr/>
          <p:nvPr/>
        </p:nvSpPr>
        <p:spPr>
          <a:xfrm>
            <a:off x="4206081" y="3497647"/>
            <a:ext cx="1752600" cy="761229"/>
          </a:xfrm>
          <a:prstGeom prst="wedgeRoundRectCallout">
            <a:avLst>
              <a:gd name="adj1" fmla="val -196336"/>
              <a:gd name="adj2" fmla="val -2926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Open </a:t>
            </a:r>
            <a:r>
              <a:rPr lang="en-US" sz="1100" dirty="0"/>
              <a:t>q</a:t>
            </a:r>
            <a:r>
              <a:rPr lang="en-US" sz="1100" dirty="0" smtClean="0"/>
              <a:t>uery editor to write Query</a:t>
            </a:r>
            <a:endParaRPr lang="en-US" sz="1100" dirty="0"/>
          </a:p>
        </p:txBody>
      </p:sp>
    </p:spTree>
    <p:extLst>
      <p:ext uri="{BB962C8B-B14F-4D97-AF65-F5344CB8AC3E}">
        <p14:creationId xmlns:p14="http://schemas.microsoft.com/office/powerpoint/2010/main" val="9114537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Login to SQL DB</a:t>
            </a:r>
            <a:endParaRPr lang="en-IN" dirty="0"/>
          </a:p>
        </p:txBody>
      </p:sp>
      <p:sp>
        <p:nvSpPr>
          <p:cNvPr id="3" name="Content Placeholder 2"/>
          <p:cNvSpPr>
            <a:spLocks noGrp="1"/>
          </p:cNvSpPr>
          <p:nvPr>
            <p:ph idx="1"/>
          </p:nvPr>
        </p:nvSpPr>
        <p:spPr/>
        <p:txBody>
          <a:bodyPr/>
          <a:lstStyle/>
          <a:p>
            <a:r>
              <a:rPr lang="en-IN" dirty="0" smtClean="0"/>
              <a:t>Give SQL DB credentials to login to SQL DB</a:t>
            </a:r>
            <a:r>
              <a:rPr lang="en-IN" dirty="0" smtClean="0">
                <a:sym typeface="Wingdings" panose="05000000000000000000" pitchFamily="2" charset="2"/>
              </a:rPr>
              <a:t> </a:t>
            </a:r>
            <a:r>
              <a:rPr lang="en-IN" dirty="0" smtClean="0"/>
              <a:t>Which is just created in previous step</a:t>
            </a:r>
          </a:p>
          <a:p>
            <a:endParaRPr lang="en-IN" dirty="0"/>
          </a:p>
        </p:txBody>
      </p:sp>
      <p:pic>
        <p:nvPicPr>
          <p:cNvPr id="4" name="Picture 3"/>
          <p:cNvPicPr/>
          <p:nvPr/>
        </p:nvPicPr>
        <p:blipFill>
          <a:blip r:embed="rId2"/>
          <a:stretch>
            <a:fillRect/>
          </a:stretch>
        </p:blipFill>
        <p:spPr>
          <a:xfrm>
            <a:off x="1310481" y="2077954"/>
            <a:ext cx="6400800" cy="3629342"/>
          </a:xfrm>
          <a:prstGeom prst="rect">
            <a:avLst/>
          </a:prstGeom>
        </p:spPr>
      </p:pic>
      <p:sp>
        <p:nvSpPr>
          <p:cNvPr id="5" name="Rectangle 4"/>
          <p:cNvSpPr/>
          <p:nvPr/>
        </p:nvSpPr>
        <p:spPr>
          <a:xfrm>
            <a:off x="2605881" y="2430462"/>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6" name="Rectangle 5"/>
          <p:cNvSpPr/>
          <p:nvPr/>
        </p:nvSpPr>
        <p:spPr>
          <a:xfrm>
            <a:off x="2758281" y="3016782"/>
            <a:ext cx="2743200" cy="154727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7" name="Oval 6"/>
          <p:cNvSpPr/>
          <p:nvPr/>
        </p:nvSpPr>
        <p:spPr>
          <a:xfrm>
            <a:off x="3444081" y="2405591"/>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1</a:t>
            </a:r>
            <a:endParaRPr lang="en-IN" sz="1200" dirty="0"/>
          </a:p>
        </p:txBody>
      </p:sp>
      <p:sp>
        <p:nvSpPr>
          <p:cNvPr id="8" name="Oval 7"/>
          <p:cNvSpPr/>
          <p:nvPr/>
        </p:nvSpPr>
        <p:spPr>
          <a:xfrm>
            <a:off x="5516562" y="3116262"/>
            <a:ext cx="556485" cy="37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2</a:t>
            </a:r>
          </a:p>
        </p:txBody>
      </p:sp>
      <p:sp>
        <p:nvSpPr>
          <p:cNvPr id="9" name="Speech Bubble: Rectangle with Corners Rounded 4">
            <a:extLst>
              <a:ext uri="{FF2B5EF4-FFF2-40B4-BE49-F238E27FC236}">
                <a16:creationId xmlns="" xmlns:a16="http://schemas.microsoft.com/office/drawing/2014/main" id="{A8D27D57-AFBA-4643-A3C7-7751F6FD99D0}"/>
              </a:ext>
            </a:extLst>
          </p:cNvPr>
          <p:cNvSpPr/>
          <p:nvPr/>
        </p:nvSpPr>
        <p:spPr>
          <a:xfrm>
            <a:off x="6949282" y="3725863"/>
            <a:ext cx="1828800" cy="685800"/>
          </a:xfrm>
          <a:prstGeom prst="wedgeRoundRectCallout">
            <a:avLst>
              <a:gd name="adj1" fmla="val -142169"/>
              <a:gd name="adj2" fmla="val -3049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Give Credentials of SQL Server Previously Created</a:t>
            </a:r>
            <a:endParaRPr lang="en-US" sz="1100" dirty="0"/>
          </a:p>
        </p:txBody>
      </p:sp>
    </p:spTree>
    <p:extLst>
      <p:ext uri="{BB962C8B-B14F-4D97-AF65-F5344CB8AC3E}">
        <p14:creationId xmlns:p14="http://schemas.microsoft.com/office/powerpoint/2010/main" val="5564601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Sample Database </a:t>
            </a:r>
            <a:r>
              <a:rPr lang="en-IN" dirty="0" err="1" smtClean="0"/>
              <a:t>SalesLT.Customers</a:t>
            </a:r>
            <a:endParaRPr lang="en-IN" dirty="0"/>
          </a:p>
        </p:txBody>
      </p:sp>
      <p:pic>
        <p:nvPicPr>
          <p:cNvPr id="4" name="Content Placeholder 3"/>
          <p:cNvPicPr>
            <a:picLocks noGrp="1"/>
          </p:cNvPicPr>
          <p:nvPr>
            <p:ph idx="1"/>
          </p:nvPr>
        </p:nvPicPr>
        <p:blipFill>
          <a:blip r:embed="rId2"/>
          <a:stretch>
            <a:fillRect/>
          </a:stretch>
        </p:blipFill>
        <p:spPr>
          <a:xfrm>
            <a:off x="624681" y="1439862"/>
            <a:ext cx="7801908" cy="4737100"/>
          </a:xfrm>
          <a:prstGeom prst="rect">
            <a:avLst/>
          </a:prstGeom>
        </p:spPr>
      </p:pic>
      <p:sp>
        <p:nvSpPr>
          <p:cNvPr id="5" name="Rectangle 4"/>
          <p:cNvSpPr/>
          <p:nvPr/>
        </p:nvSpPr>
        <p:spPr>
          <a:xfrm>
            <a:off x="2758281" y="3421062"/>
            <a:ext cx="1371600" cy="228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extLst>
      <p:ext uri="{BB962C8B-B14F-4D97-AF65-F5344CB8AC3E}">
        <p14:creationId xmlns:p14="http://schemas.microsoft.com/office/powerpoint/2010/main" val="23936696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Deploy Blob &amp; Create target container</a:t>
            </a:r>
            <a:endParaRPr lang="en-IN" dirty="0"/>
          </a:p>
        </p:txBody>
      </p:sp>
      <p:sp>
        <p:nvSpPr>
          <p:cNvPr id="3" name="Content Placeholder 2"/>
          <p:cNvSpPr>
            <a:spLocks noGrp="1"/>
          </p:cNvSpPr>
          <p:nvPr>
            <p:ph idx="1"/>
          </p:nvPr>
        </p:nvSpPr>
        <p:spPr/>
        <p:txBody>
          <a:bodyPr/>
          <a:lstStyle/>
          <a:p>
            <a:r>
              <a:rPr lang="en-IN" dirty="0" smtClean="0"/>
              <a:t>Create Blob Storage </a:t>
            </a:r>
            <a:r>
              <a:rPr lang="en-IN" dirty="0" smtClean="0">
                <a:sym typeface="Wingdings" panose="05000000000000000000" pitchFamily="2" charset="2"/>
              </a:rPr>
              <a:t> Create target Container where you are going to load data</a:t>
            </a:r>
          </a:p>
          <a:p>
            <a:endParaRPr lang="en-IN" dirty="0"/>
          </a:p>
        </p:txBody>
      </p:sp>
      <p:pic>
        <p:nvPicPr>
          <p:cNvPr id="4" name="Picture 3"/>
          <p:cNvPicPr/>
          <p:nvPr/>
        </p:nvPicPr>
        <p:blipFill>
          <a:blip r:embed="rId2"/>
          <a:stretch>
            <a:fillRect/>
          </a:stretch>
        </p:blipFill>
        <p:spPr>
          <a:xfrm>
            <a:off x="853281" y="1973262"/>
            <a:ext cx="7467600" cy="4408287"/>
          </a:xfrm>
          <a:prstGeom prst="rect">
            <a:avLst/>
          </a:prstGeom>
        </p:spPr>
      </p:pic>
      <p:sp>
        <p:nvSpPr>
          <p:cNvPr id="5" name="Rectangle 4"/>
          <p:cNvSpPr/>
          <p:nvPr/>
        </p:nvSpPr>
        <p:spPr>
          <a:xfrm>
            <a:off x="5272881" y="6016336"/>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6" name="Rectangle 5"/>
          <p:cNvSpPr/>
          <p:nvPr/>
        </p:nvSpPr>
        <p:spPr>
          <a:xfrm>
            <a:off x="5044281" y="2506662"/>
            <a:ext cx="2286000" cy="228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extLst>
      <p:ext uri="{BB962C8B-B14F-4D97-AF65-F5344CB8AC3E}">
        <p14:creationId xmlns:p14="http://schemas.microsoft.com/office/powerpoint/2010/main" val="2768021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Azure Data Factory</a:t>
            </a:r>
            <a:endParaRPr lang="en-IN" dirty="0"/>
          </a:p>
        </p:txBody>
      </p:sp>
      <p:pic>
        <p:nvPicPr>
          <p:cNvPr id="4" name="Picture 3"/>
          <p:cNvPicPr>
            <a:picLocks noChangeAspect="1"/>
          </p:cNvPicPr>
          <p:nvPr/>
        </p:nvPicPr>
        <p:blipFill>
          <a:blip r:embed="rId2"/>
          <a:stretch>
            <a:fillRect/>
          </a:stretch>
        </p:blipFill>
        <p:spPr>
          <a:xfrm>
            <a:off x="167481" y="1439862"/>
            <a:ext cx="8592711" cy="3332618"/>
          </a:xfrm>
          <a:prstGeom prst="rect">
            <a:avLst/>
          </a:prstGeom>
        </p:spPr>
      </p:pic>
    </p:spTree>
    <p:extLst>
      <p:ext uri="{BB962C8B-B14F-4D97-AF65-F5344CB8AC3E}">
        <p14:creationId xmlns:p14="http://schemas.microsoft.com/office/powerpoint/2010/main" val="10623826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Deploy </a:t>
            </a:r>
            <a:r>
              <a:rPr lang="en-IN" dirty="0"/>
              <a:t>Blob &amp; Create target </a:t>
            </a:r>
            <a:r>
              <a:rPr lang="en-IN" dirty="0" smtClean="0"/>
              <a:t>container Con…</a:t>
            </a:r>
            <a:endParaRPr lang="en-IN" dirty="0"/>
          </a:p>
        </p:txBody>
      </p:sp>
      <p:sp>
        <p:nvSpPr>
          <p:cNvPr id="3" name="Content Placeholder 2"/>
          <p:cNvSpPr>
            <a:spLocks noGrp="1"/>
          </p:cNvSpPr>
          <p:nvPr>
            <p:ph idx="1"/>
          </p:nvPr>
        </p:nvSpPr>
        <p:spPr/>
        <p:txBody>
          <a:bodyPr/>
          <a:lstStyle/>
          <a:p>
            <a:r>
              <a:rPr lang="en-IN" dirty="0" smtClean="0"/>
              <a:t>Create Container </a:t>
            </a:r>
            <a:r>
              <a:rPr lang="en-IN" dirty="0" smtClean="0">
                <a:sym typeface="Wingdings" panose="05000000000000000000" pitchFamily="2" charset="2"/>
              </a:rPr>
              <a:t> Target</a:t>
            </a:r>
          </a:p>
          <a:p>
            <a:endParaRPr lang="en-IN" dirty="0"/>
          </a:p>
        </p:txBody>
      </p:sp>
      <p:pic>
        <p:nvPicPr>
          <p:cNvPr id="4" name="Picture 3"/>
          <p:cNvPicPr/>
          <p:nvPr/>
        </p:nvPicPr>
        <p:blipFill>
          <a:blip r:embed="rId2"/>
          <a:stretch>
            <a:fillRect/>
          </a:stretch>
        </p:blipFill>
        <p:spPr>
          <a:xfrm>
            <a:off x="922103" y="1920315"/>
            <a:ext cx="7162800" cy="3944620"/>
          </a:xfrm>
          <a:prstGeom prst="rect">
            <a:avLst/>
          </a:prstGeom>
        </p:spPr>
      </p:pic>
      <p:sp>
        <p:nvSpPr>
          <p:cNvPr id="5" name="Rectangle 4"/>
          <p:cNvSpPr/>
          <p:nvPr/>
        </p:nvSpPr>
        <p:spPr>
          <a:xfrm>
            <a:off x="2910681" y="3954461"/>
            <a:ext cx="1066800" cy="30480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6" name="Rectangle 5"/>
          <p:cNvSpPr/>
          <p:nvPr/>
        </p:nvSpPr>
        <p:spPr>
          <a:xfrm>
            <a:off x="4282284" y="2330876"/>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7" name="Rectangle 6"/>
          <p:cNvSpPr/>
          <p:nvPr/>
        </p:nvSpPr>
        <p:spPr>
          <a:xfrm>
            <a:off x="4510881" y="4183062"/>
            <a:ext cx="3581400" cy="5334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extLst>
      <p:ext uri="{BB962C8B-B14F-4D97-AF65-F5344CB8AC3E}">
        <p14:creationId xmlns:p14="http://schemas.microsoft.com/office/powerpoint/2010/main" val="349350444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Deploy Data factory &amp; Create Linked Service</a:t>
            </a:r>
            <a:endParaRPr lang="en-IN" dirty="0"/>
          </a:p>
        </p:txBody>
      </p:sp>
      <p:sp>
        <p:nvSpPr>
          <p:cNvPr id="3" name="Content Placeholder 2"/>
          <p:cNvSpPr>
            <a:spLocks noGrp="1"/>
          </p:cNvSpPr>
          <p:nvPr>
            <p:ph idx="1"/>
          </p:nvPr>
        </p:nvSpPr>
        <p:spPr/>
        <p:txBody>
          <a:bodyPr/>
          <a:lstStyle/>
          <a:p>
            <a:r>
              <a:rPr lang="en-IN" dirty="0" smtClean="0"/>
              <a:t>Deploy Data Factory </a:t>
            </a:r>
            <a:r>
              <a:rPr lang="en-IN" dirty="0" smtClean="0">
                <a:sym typeface="Wingdings" panose="05000000000000000000" pitchFamily="2" charset="2"/>
              </a:rPr>
              <a:t> Go to Author and Monitor  Create pipeline  Create Linked Service</a:t>
            </a:r>
          </a:p>
          <a:p>
            <a:endParaRPr lang="en-IN" dirty="0">
              <a:sym typeface="Wingdings" panose="05000000000000000000" pitchFamily="2" charset="2"/>
            </a:endParaRPr>
          </a:p>
          <a:p>
            <a:r>
              <a:rPr lang="en-IN" dirty="0" smtClean="0">
                <a:sym typeface="Wingdings" panose="05000000000000000000" pitchFamily="2" charset="2"/>
              </a:rPr>
              <a:t>Need to create different-2  linked service to connect with SQL DB and BLOB storage.</a:t>
            </a:r>
          </a:p>
          <a:p>
            <a:endParaRPr lang="en-IN" dirty="0">
              <a:sym typeface="Wingdings" panose="05000000000000000000" pitchFamily="2" charset="2"/>
            </a:endParaRPr>
          </a:p>
          <a:p>
            <a:r>
              <a:rPr lang="en-IN" dirty="0"/>
              <a:t>Go To Connection </a:t>
            </a:r>
            <a:r>
              <a:rPr lang="en-IN" dirty="0">
                <a:sym typeface="Wingdings" panose="05000000000000000000" pitchFamily="2" charset="2"/>
              </a:rPr>
              <a:t> Create linked Service  Click on +New  Add whatever you want to link with Data factory in this case its </a:t>
            </a:r>
            <a:r>
              <a:rPr lang="en-IN" dirty="0" smtClean="0">
                <a:sym typeface="Wingdings" panose="05000000000000000000" pitchFamily="2" charset="2"/>
              </a:rPr>
              <a:t>SQL DB &amp; </a:t>
            </a:r>
            <a:r>
              <a:rPr lang="en-IN" dirty="0">
                <a:sym typeface="Wingdings" panose="05000000000000000000" pitchFamily="2" charset="2"/>
              </a:rPr>
              <a:t>Blob Storage </a:t>
            </a:r>
            <a:r>
              <a:rPr lang="en-IN" dirty="0" smtClean="0">
                <a:sym typeface="Wingdings" panose="05000000000000000000" pitchFamily="2" charset="2"/>
              </a:rPr>
              <a:t>.</a:t>
            </a:r>
          </a:p>
          <a:p>
            <a:endParaRPr lang="en-IN" dirty="0">
              <a:sym typeface="Wingdings" panose="05000000000000000000" pitchFamily="2" charset="2"/>
            </a:endParaRPr>
          </a:p>
          <a:p>
            <a:endParaRPr lang="en-IN" dirty="0">
              <a:sym typeface="Wingdings" panose="05000000000000000000" pitchFamily="2" charset="2"/>
            </a:endParaRPr>
          </a:p>
          <a:p>
            <a:endParaRPr lang="en-IN" dirty="0"/>
          </a:p>
        </p:txBody>
      </p:sp>
      <p:pic>
        <p:nvPicPr>
          <p:cNvPr id="4" name="Picture 3"/>
          <p:cNvPicPr>
            <a:picLocks noChangeAspect="1"/>
          </p:cNvPicPr>
          <p:nvPr/>
        </p:nvPicPr>
        <p:blipFill>
          <a:blip r:embed="rId2"/>
          <a:stretch>
            <a:fillRect/>
          </a:stretch>
        </p:blipFill>
        <p:spPr>
          <a:xfrm>
            <a:off x="891381" y="3159465"/>
            <a:ext cx="2438400" cy="3266393"/>
          </a:xfrm>
          <a:prstGeom prst="rect">
            <a:avLst/>
          </a:prstGeom>
        </p:spPr>
      </p:pic>
      <p:pic>
        <p:nvPicPr>
          <p:cNvPr id="5" name="Picture 4"/>
          <p:cNvPicPr>
            <a:picLocks noChangeAspect="1"/>
          </p:cNvPicPr>
          <p:nvPr/>
        </p:nvPicPr>
        <p:blipFill>
          <a:blip r:embed="rId3"/>
          <a:stretch>
            <a:fillRect/>
          </a:stretch>
        </p:blipFill>
        <p:spPr>
          <a:xfrm>
            <a:off x="5958681" y="3040062"/>
            <a:ext cx="2646610" cy="3761967"/>
          </a:xfrm>
          <a:prstGeom prst="rect">
            <a:avLst/>
          </a:prstGeom>
        </p:spPr>
      </p:pic>
      <p:sp>
        <p:nvSpPr>
          <p:cNvPr id="6" name="Right Arrow 5"/>
          <p:cNvSpPr/>
          <p:nvPr/>
        </p:nvSpPr>
        <p:spPr>
          <a:xfrm>
            <a:off x="3901281" y="4259262"/>
            <a:ext cx="1447800" cy="914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1615281" y="3878262"/>
            <a:ext cx="762000" cy="9144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8" name="Rectangle 7"/>
          <p:cNvSpPr/>
          <p:nvPr/>
        </p:nvSpPr>
        <p:spPr>
          <a:xfrm>
            <a:off x="2501939" y="6121058"/>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9" name="Rectangle 8"/>
          <p:cNvSpPr/>
          <p:nvPr/>
        </p:nvSpPr>
        <p:spPr>
          <a:xfrm>
            <a:off x="7330281" y="6497229"/>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extLst>
      <p:ext uri="{BB962C8B-B14F-4D97-AF65-F5344CB8AC3E}">
        <p14:creationId xmlns:p14="http://schemas.microsoft.com/office/powerpoint/2010/main" val="233544537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Linked service for Blob Storage</a:t>
            </a:r>
            <a:endParaRPr lang="en-IN" dirty="0"/>
          </a:p>
        </p:txBody>
      </p:sp>
      <p:sp>
        <p:nvSpPr>
          <p:cNvPr id="3" name="Content Placeholder 2"/>
          <p:cNvSpPr>
            <a:spLocks noGrp="1"/>
          </p:cNvSpPr>
          <p:nvPr>
            <p:ph idx="1"/>
          </p:nvPr>
        </p:nvSpPr>
        <p:spPr/>
        <p:txBody>
          <a:bodyPr/>
          <a:lstStyle/>
          <a:p>
            <a:r>
              <a:rPr lang="en-IN" dirty="0" smtClean="0"/>
              <a:t>Create Linked service for Blob Storage as same as you created in previous example.</a:t>
            </a:r>
            <a:endParaRPr lang="en-IN" dirty="0"/>
          </a:p>
        </p:txBody>
      </p:sp>
    </p:spTree>
    <p:extLst>
      <p:ext uri="{BB962C8B-B14F-4D97-AF65-F5344CB8AC3E}">
        <p14:creationId xmlns:p14="http://schemas.microsoft.com/office/powerpoint/2010/main" val="13835915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Create Dataset for SQL DB</a:t>
            </a:r>
            <a:endParaRPr lang="en-IN" dirty="0"/>
          </a:p>
        </p:txBody>
      </p:sp>
      <p:sp>
        <p:nvSpPr>
          <p:cNvPr id="3" name="Content Placeholder 2"/>
          <p:cNvSpPr>
            <a:spLocks noGrp="1"/>
          </p:cNvSpPr>
          <p:nvPr>
            <p:ph idx="1"/>
          </p:nvPr>
        </p:nvSpPr>
        <p:spPr/>
        <p:txBody>
          <a:bodyPr/>
          <a:lstStyle/>
          <a:p>
            <a:r>
              <a:rPr lang="en-IN" dirty="0" smtClean="0"/>
              <a:t>General </a:t>
            </a:r>
            <a:r>
              <a:rPr lang="en-IN" dirty="0" smtClean="0">
                <a:sym typeface="Wingdings" panose="05000000000000000000" pitchFamily="2" charset="2"/>
              </a:rPr>
              <a:t> Give name to dataset</a:t>
            </a:r>
          </a:p>
          <a:p>
            <a:r>
              <a:rPr lang="en-IN" dirty="0" smtClean="0">
                <a:sym typeface="Wingdings" panose="05000000000000000000" pitchFamily="2" charset="2"/>
              </a:rPr>
              <a:t>Connection  Give respective Linked service &amp; Select Database table which data you want in Blob</a:t>
            </a:r>
          </a:p>
          <a:p>
            <a:endParaRPr lang="en-IN" dirty="0"/>
          </a:p>
        </p:txBody>
      </p:sp>
      <p:pic>
        <p:nvPicPr>
          <p:cNvPr id="4" name="Picture 3"/>
          <p:cNvPicPr/>
          <p:nvPr/>
        </p:nvPicPr>
        <p:blipFill>
          <a:blip r:embed="rId2"/>
          <a:stretch>
            <a:fillRect/>
          </a:stretch>
        </p:blipFill>
        <p:spPr>
          <a:xfrm>
            <a:off x="624681" y="2201862"/>
            <a:ext cx="8001000" cy="4419600"/>
          </a:xfrm>
          <a:prstGeom prst="rect">
            <a:avLst/>
          </a:prstGeom>
        </p:spPr>
      </p:pic>
      <p:sp>
        <p:nvSpPr>
          <p:cNvPr id="5" name="Rectangle 4"/>
          <p:cNvSpPr/>
          <p:nvPr/>
        </p:nvSpPr>
        <p:spPr>
          <a:xfrm>
            <a:off x="1691481" y="2735262"/>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6" name="Rectangle 5"/>
          <p:cNvSpPr/>
          <p:nvPr/>
        </p:nvSpPr>
        <p:spPr>
          <a:xfrm>
            <a:off x="2224881" y="4640262"/>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7" name="Rectangle 6"/>
          <p:cNvSpPr/>
          <p:nvPr/>
        </p:nvSpPr>
        <p:spPr>
          <a:xfrm>
            <a:off x="3063081" y="4640262"/>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8" name="Rectangle 7"/>
          <p:cNvSpPr/>
          <p:nvPr/>
        </p:nvSpPr>
        <p:spPr>
          <a:xfrm>
            <a:off x="3291681" y="5024064"/>
            <a:ext cx="2057400" cy="75919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extLst>
      <p:ext uri="{BB962C8B-B14F-4D97-AF65-F5344CB8AC3E}">
        <p14:creationId xmlns:p14="http://schemas.microsoft.com/office/powerpoint/2010/main" val="12492859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Dataset for BLOB</a:t>
            </a:r>
            <a:endParaRPr lang="en-IN" dirty="0"/>
          </a:p>
        </p:txBody>
      </p:sp>
      <p:sp>
        <p:nvSpPr>
          <p:cNvPr id="3" name="Content Placeholder 2"/>
          <p:cNvSpPr>
            <a:spLocks noGrp="1"/>
          </p:cNvSpPr>
          <p:nvPr>
            <p:ph idx="1"/>
          </p:nvPr>
        </p:nvSpPr>
        <p:spPr/>
        <p:txBody>
          <a:bodyPr/>
          <a:lstStyle/>
          <a:p>
            <a:r>
              <a:rPr lang="en-IN" dirty="0"/>
              <a:t>General </a:t>
            </a:r>
            <a:r>
              <a:rPr lang="en-IN" dirty="0">
                <a:sym typeface="Wingdings" panose="05000000000000000000" pitchFamily="2" charset="2"/>
              </a:rPr>
              <a:t> Give name to dataset</a:t>
            </a:r>
          </a:p>
          <a:p>
            <a:r>
              <a:rPr lang="en-IN" dirty="0">
                <a:sym typeface="Wingdings" panose="05000000000000000000" pitchFamily="2" charset="2"/>
              </a:rPr>
              <a:t>Connection  Give respective Linked service &amp; Select </a:t>
            </a:r>
            <a:r>
              <a:rPr lang="en-IN" dirty="0" smtClean="0">
                <a:sym typeface="Wingdings" panose="05000000000000000000" pitchFamily="2" charset="2"/>
              </a:rPr>
              <a:t>Target where you want to load data</a:t>
            </a:r>
          </a:p>
          <a:p>
            <a:endParaRPr lang="en-IN" dirty="0">
              <a:sym typeface="Wingdings" panose="05000000000000000000" pitchFamily="2" charset="2"/>
            </a:endParaRPr>
          </a:p>
          <a:p>
            <a:endParaRPr lang="en-IN" dirty="0"/>
          </a:p>
        </p:txBody>
      </p:sp>
      <p:pic>
        <p:nvPicPr>
          <p:cNvPr id="4" name="Picture 3"/>
          <p:cNvPicPr/>
          <p:nvPr/>
        </p:nvPicPr>
        <p:blipFill>
          <a:blip r:embed="rId2"/>
          <a:stretch>
            <a:fillRect/>
          </a:stretch>
        </p:blipFill>
        <p:spPr>
          <a:xfrm>
            <a:off x="777081" y="2278061"/>
            <a:ext cx="7620000" cy="4214063"/>
          </a:xfrm>
          <a:prstGeom prst="rect">
            <a:avLst/>
          </a:prstGeom>
        </p:spPr>
      </p:pic>
      <p:sp>
        <p:nvSpPr>
          <p:cNvPr id="5" name="Rectangle 4"/>
          <p:cNvSpPr/>
          <p:nvPr/>
        </p:nvSpPr>
        <p:spPr>
          <a:xfrm>
            <a:off x="1767681" y="2735262"/>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6" name="Rectangle 5"/>
          <p:cNvSpPr/>
          <p:nvPr/>
        </p:nvSpPr>
        <p:spPr>
          <a:xfrm>
            <a:off x="777081" y="3421062"/>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7" name="Rectangle 6"/>
          <p:cNvSpPr/>
          <p:nvPr/>
        </p:nvSpPr>
        <p:spPr>
          <a:xfrm>
            <a:off x="3063081" y="4390689"/>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8" name="Rectangle 7"/>
          <p:cNvSpPr/>
          <p:nvPr/>
        </p:nvSpPr>
        <p:spPr>
          <a:xfrm>
            <a:off x="2301081" y="4390689"/>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9" name="Rectangle 8"/>
          <p:cNvSpPr/>
          <p:nvPr/>
        </p:nvSpPr>
        <p:spPr>
          <a:xfrm>
            <a:off x="5349081" y="4695489"/>
            <a:ext cx="838200" cy="24957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0" name="Rectangle 9"/>
          <p:cNvSpPr/>
          <p:nvPr/>
        </p:nvSpPr>
        <p:spPr>
          <a:xfrm>
            <a:off x="5351328" y="5024064"/>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extLst>
      <p:ext uri="{BB962C8B-B14F-4D97-AF65-F5344CB8AC3E}">
        <p14:creationId xmlns:p14="http://schemas.microsoft.com/office/powerpoint/2010/main" val="3748096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Pipeline and Triger</a:t>
            </a:r>
            <a:endParaRPr lang="en-IN" dirty="0"/>
          </a:p>
        </p:txBody>
      </p:sp>
      <p:sp>
        <p:nvSpPr>
          <p:cNvPr id="3" name="Content Placeholder 2"/>
          <p:cNvSpPr>
            <a:spLocks noGrp="1"/>
          </p:cNvSpPr>
          <p:nvPr>
            <p:ph idx="1"/>
          </p:nvPr>
        </p:nvSpPr>
        <p:spPr/>
        <p:txBody>
          <a:bodyPr/>
          <a:lstStyle/>
          <a:p>
            <a:r>
              <a:rPr lang="en-IN" dirty="0" smtClean="0"/>
              <a:t>Go </a:t>
            </a:r>
            <a:r>
              <a:rPr lang="en-IN" dirty="0"/>
              <a:t>To + Sign </a:t>
            </a:r>
            <a:r>
              <a:rPr lang="en-IN" dirty="0">
                <a:sym typeface="Wingdings" panose="05000000000000000000" pitchFamily="2" charset="2"/>
              </a:rPr>
              <a:t> </a:t>
            </a:r>
            <a:r>
              <a:rPr lang="en-IN" dirty="0" smtClean="0">
                <a:sym typeface="Wingdings" panose="05000000000000000000" pitchFamily="2" charset="2"/>
              </a:rPr>
              <a:t>Pipeline  Data Flow  Drag and Drop COPY  Set Source and Sink Information  Publish All  Validate  Triger  </a:t>
            </a:r>
            <a:r>
              <a:rPr lang="en-IN" dirty="0">
                <a:sym typeface="Wingdings" panose="05000000000000000000" pitchFamily="2" charset="2"/>
              </a:rPr>
              <a:t>T</a:t>
            </a:r>
            <a:r>
              <a:rPr lang="en-IN" dirty="0" smtClean="0">
                <a:sym typeface="Wingdings" panose="05000000000000000000" pitchFamily="2" charset="2"/>
              </a:rPr>
              <a:t>riger Now  finish</a:t>
            </a:r>
          </a:p>
          <a:p>
            <a:endParaRPr lang="en-IN" dirty="0"/>
          </a:p>
          <a:p>
            <a:endParaRPr lang="en-IN" dirty="0"/>
          </a:p>
        </p:txBody>
      </p:sp>
      <p:pic>
        <p:nvPicPr>
          <p:cNvPr id="4" name="Picture 3"/>
          <p:cNvPicPr/>
          <p:nvPr/>
        </p:nvPicPr>
        <p:blipFill>
          <a:blip r:embed="rId2"/>
          <a:stretch>
            <a:fillRect/>
          </a:stretch>
        </p:blipFill>
        <p:spPr>
          <a:xfrm>
            <a:off x="700884" y="2125662"/>
            <a:ext cx="7924800" cy="4504615"/>
          </a:xfrm>
          <a:prstGeom prst="rect">
            <a:avLst/>
          </a:prstGeom>
        </p:spPr>
      </p:pic>
      <p:sp>
        <p:nvSpPr>
          <p:cNvPr id="5" name="Rectangle 4"/>
          <p:cNvSpPr/>
          <p:nvPr/>
        </p:nvSpPr>
        <p:spPr>
          <a:xfrm>
            <a:off x="1615281" y="2582862"/>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6" name="Rectangle 5"/>
          <p:cNvSpPr/>
          <p:nvPr/>
        </p:nvSpPr>
        <p:spPr>
          <a:xfrm>
            <a:off x="855528" y="3119064"/>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7" name="Rectangle 6"/>
          <p:cNvSpPr/>
          <p:nvPr/>
        </p:nvSpPr>
        <p:spPr>
          <a:xfrm>
            <a:off x="2148681" y="3488796"/>
            <a:ext cx="762000" cy="54186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8" name="Rectangle 7"/>
          <p:cNvSpPr/>
          <p:nvPr/>
        </p:nvSpPr>
        <p:spPr>
          <a:xfrm>
            <a:off x="3215481" y="5173662"/>
            <a:ext cx="21336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extLst>
      <p:ext uri="{BB962C8B-B14F-4D97-AF65-F5344CB8AC3E}">
        <p14:creationId xmlns:p14="http://schemas.microsoft.com/office/powerpoint/2010/main" val="21477038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Pipeline Report</a:t>
            </a:r>
            <a:endParaRPr lang="en-IN" dirty="0"/>
          </a:p>
        </p:txBody>
      </p:sp>
      <p:pic>
        <p:nvPicPr>
          <p:cNvPr id="4" name="Content Placeholder 3"/>
          <p:cNvPicPr>
            <a:picLocks noGrp="1" noChangeAspect="1"/>
          </p:cNvPicPr>
          <p:nvPr>
            <p:ph idx="1"/>
          </p:nvPr>
        </p:nvPicPr>
        <p:blipFill>
          <a:blip r:embed="rId2"/>
          <a:stretch>
            <a:fillRect/>
          </a:stretch>
        </p:blipFill>
        <p:spPr>
          <a:xfrm>
            <a:off x="152402" y="1897062"/>
            <a:ext cx="9021763" cy="1592894"/>
          </a:xfrm>
          <a:prstGeom prst="rect">
            <a:avLst/>
          </a:prstGeom>
        </p:spPr>
      </p:pic>
      <p:sp>
        <p:nvSpPr>
          <p:cNvPr id="5" name="Rectangle 4"/>
          <p:cNvSpPr/>
          <p:nvPr/>
        </p:nvSpPr>
        <p:spPr>
          <a:xfrm>
            <a:off x="5349081" y="3222136"/>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extLst>
      <p:ext uri="{BB962C8B-B14F-4D97-AF65-F5344CB8AC3E}">
        <p14:creationId xmlns:p14="http://schemas.microsoft.com/office/powerpoint/2010/main" val="18484958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Check target container in BLOB Storage </a:t>
            </a:r>
            <a:endParaRPr lang="en-IN" dirty="0"/>
          </a:p>
        </p:txBody>
      </p:sp>
      <p:pic>
        <p:nvPicPr>
          <p:cNvPr id="4" name="Content Placeholder 3"/>
          <p:cNvPicPr>
            <a:picLocks noGrp="1"/>
          </p:cNvPicPr>
          <p:nvPr>
            <p:ph idx="1"/>
          </p:nvPr>
        </p:nvPicPr>
        <p:blipFill>
          <a:blip r:embed="rId2"/>
          <a:stretch>
            <a:fillRect/>
          </a:stretch>
        </p:blipFill>
        <p:spPr>
          <a:xfrm>
            <a:off x="426643" y="1516062"/>
            <a:ext cx="8473281" cy="3887432"/>
          </a:xfrm>
          <a:prstGeom prst="rect">
            <a:avLst/>
          </a:prstGeom>
        </p:spPr>
      </p:pic>
      <p:sp>
        <p:nvSpPr>
          <p:cNvPr id="5" name="Rectangle 4"/>
          <p:cNvSpPr/>
          <p:nvPr/>
        </p:nvSpPr>
        <p:spPr>
          <a:xfrm>
            <a:off x="1920080" y="3154978"/>
            <a:ext cx="6979843" cy="26608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6" name="Rectangle 5"/>
          <p:cNvSpPr/>
          <p:nvPr/>
        </p:nvSpPr>
        <p:spPr>
          <a:xfrm>
            <a:off x="548481" y="3878262"/>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extLst>
      <p:ext uri="{BB962C8B-B14F-4D97-AF65-F5344CB8AC3E}">
        <p14:creationId xmlns:p14="http://schemas.microsoft.com/office/powerpoint/2010/main" val="14638752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DB (MS Azure) to Data Lake using ADF</a:t>
            </a:r>
            <a:endParaRPr lang="en-IN" dirty="0"/>
          </a:p>
        </p:txBody>
      </p:sp>
      <p:sp>
        <p:nvSpPr>
          <p:cNvPr id="3" name="Content Placeholder 2"/>
          <p:cNvSpPr>
            <a:spLocks noGrp="1"/>
          </p:cNvSpPr>
          <p:nvPr>
            <p:ph idx="1"/>
          </p:nvPr>
        </p:nvSpPr>
        <p:spPr/>
        <p:txBody>
          <a:bodyPr/>
          <a:lstStyle/>
          <a:p>
            <a:pPr marL="285750" lvl="0" indent="-285750">
              <a:buClr>
                <a:schemeClr val="tx2"/>
              </a:buClr>
              <a:buFont typeface="Wingdings" panose="05000000000000000000" pitchFamily="2" charset="2"/>
              <a:buChar char="§"/>
            </a:pPr>
            <a:r>
              <a:rPr lang="en-US" dirty="0"/>
              <a:t>Deploy SQL DB</a:t>
            </a:r>
            <a:endParaRPr lang="en-IN" dirty="0"/>
          </a:p>
          <a:p>
            <a:pPr marL="285750" lvl="0" indent="-285750">
              <a:buClr>
                <a:schemeClr val="tx2"/>
              </a:buClr>
              <a:buFont typeface="Wingdings" panose="05000000000000000000" pitchFamily="2" charset="2"/>
              <a:buChar char="§"/>
            </a:pPr>
            <a:r>
              <a:rPr lang="en-US" dirty="0"/>
              <a:t>Deploy Data Lake</a:t>
            </a:r>
            <a:endParaRPr lang="en-IN" dirty="0"/>
          </a:p>
          <a:p>
            <a:pPr marL="285750" lvl="0" indent="-285750">
              <a:buClr>
                <a:schemeClr val="tx2"/>
              </a:buClr>
              <a:buFont typeface="Wingdings" panose="05000000000000000000" pitchFamily="2" charset="2"/>
              <a:buChar char="§"/>
            </a:pPr>
            <a:r>
              <a:rPr lang="en-US" dirty="0"/>
              <a:t>Deploy Data factory</a:t>
            </a:r>
            <a:endParaRPr lang="en-IN" dirty="0"/>
          </a:p>
          <a:p>
            <a:endParaRPr lang="en-IN" dirty="0"/>
          </a:p>
        </p:txBody>
      </p:sp>
    </p:spTree>
    <p:extLst>
      <p:ext uri="{BB962C8B-B14F-4D97-AF65-F5344CB8AC3E}">
        <p14:creationId xmlns:p14="http://schemas.microsoft.com/office/powerpoint/2010/main" val="35042284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Azure Data Factory</a:t>
            </a:r>
            <a:endParaRPr lang="en-IN" dirty="0"/>
          </a:p>
        </p:txBody>
      </p:sp>
      <p:sp>
        <p:nvSpPr>
          <p:cNvPr id="3" name="Content Placeholder 2"/>
          <p:cNvSpPr>
            <a:spLocks noGrp="1"/>
          </p:cNvSpPr>
          <p:nvPr>
            <p:ph idx="1"/>
          </p:nvPr>
        </p:nvSpPr>
        <p:spPr/>
        <p:txBody>
          <a:bodyPr/>
          <a:lstStyle/>
          <a:p>
            <a:r>
              <a:rPr lang="en-IN" dirty="0" smtClean="0"/>
              <a:t>Now SQL DB, ADL and Data factory is ready.</a:t>
            </a:r>
          </a:p>
          <a:p>
            <a:r>
              <a:rPr lang="en-IN" dirty="0" smtClean="0"/>
              <a:t>Open Data factory </a:t>
            </a:r>
            <a:r>
              <a:rPr lang="en-IN" dirty="0" smtClean="0">
                <a:sym typeface="Wingdings" panose="05000000000000000000" pitchFamily="2" charset="2"/>
              </a:rPr>
              <a:t> Author and monitor  Create pipeline</a:t>
            </a:r>
            <a:endParaRPr lang="en-IN" dirty="0" smtClean="0"/>
          </a:p>
          <a:p>
            <a:endParaRPr lang="en-IN" dirty="0"/>
          </a:p>
          <a:p>
            <a:endParaRPr lang="en-IN" dirty="0"/>
          </a:p>
        </p:txBody>
      </p:sp>
      <p:pic>
        <p:nvPicPr>
          <p:cNvPr id="4" name="Picture 3"/>
          <p:cNvPicPr/>
          <p:nvPr/>
        </p:nvPicPr>
        <p:blipFill>
          <a:blip r:embed="rId2"/>
          <a:stretch>
            <a:fillRect/>
          </a:stretch>
        </p:blipFill>
        <p:spPr>
          <a:xfrm>
            <a:off x="1158081" y="2278062"/>
            <a:ext cx="6858000" cy="3780790"/>
          </a:xfrm>
          <a:prstGeom prst="rect">
            <a:avLst/>
          </a:prstGeom>
        </p:spPr>
      </p:pic>
      <p:sp>
        <p:nvSpPr>
          <p:cNvPr id="5" name="Rectangle 4"/>
          <p:cNvSpPr/>
          <p:nvPr/>
        </p:nvSpPr>
        <p:spPr>
          <a:xfrm>
            <a:off x="3825081" y="4335462"/>
            <a:ext cx="914400" cy="5334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extLst>
      <p:ext uri="{BB962C8B-B14F-4D97-AF65-F5344CB8AC3E}">
        <p14:creationId xmlns:p14="http://schemas.microsoft.com/office/powerpoint/2010/main" val="1999645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How Does it Work?</a:t>
            </a:r>
            <a:endParaRPr lang="en-IN" dirty="0"/>
          </a:p>
        </p:txBody>
      </p:sp>
      <p:pic>
        <p:nvPicPr>
          <p:cNvPr id="3" name="Picture 2"/>
          <p:cNvPicPr>
            <a:picLocks noChangeAspect="1"/>
          </p:cNvPicPr>
          <p:nvPr/>
        </p:nvPicPr>
        <p:blipFill rotWithShape="1">
          <a:blip r:embed="rId2"/>
          <a:srcRect l="18136" t="34023" r="20587" b="29665"/>
          <a:stretch/>
        </p:blipFill>
        <p:spPr>
          <a:xfrm>
            <a:off x="319881" y="1973262"/>
            <a:ext cx="8686800" cy="2895600"/>
          </a:xfrm>
          <a:prstGeom prst="rect">
            <a:avLst/>
          </a:prstGeom>
        </p:spPr>
      </p:pic>
    </p:spTree>
    <p:extLst>
      <p:ext uri="{BB962C8B-B14F-4D97-AF65-F5344CB8AC3E}">
        <p14:creationId xmlns:p14="http://schemas.microsoft.com/office/powerpoint/2010/main" val="2949533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Create Linked Service for SQL DB</a:t>
            </a:r>
          </a:p>
        </p:txBody>
      </p:sp>
      <p:sp>
        <p:nvSpPr>
          <p:cNvPr id="3" name="Content Placeholder 2"/>
          <p:cNvSpPr>
            <a:spLocks noGrp="1"/>
          </p:cNvSpPr>
          <p:nvPr>
            <p:ph idx="1"/>
          </p:nvPr>
        </p:nvSpPr>
        <p:spPr/>
        <p:txBody>
          <a:bodyPr/>
          <a:lstStyle/>
          <a:p>
            <a:r>
              <a:rPr lang="en-IN" dirty="0"/>
              <a:t>Go To Connection </a:t>
            </a:r>
            <a:r>
              <a:rPr lang="en-IN" dirty="0">
                <a:sym typeface="Wingdings" panose="05000000000000000000" pitchFamily="2" charset="2"/>
              </a:rPr>
              <a:t> Create linked Service  Click on +New  Add whatever you want to link with Data factory in this case its SQL DB &amp; </a:t>
            </a:r>
            <a:r>
              <a:rPr lang="en-IN" dirty="0" smtClean="0">
                <a:sym typeface="Wingdings" panose="05000000000000000000" pitchFamily="2" charset="2"/>
              </a:rPr>
              <a:t>Azure Data lake </a:t>
            </a:r>
            <a:r>
              <a:rPr lang="en-IN" dirty="0">
                <a:sym typeface="Wingdings" panose="05000000000000000000" pitchFamily="2" charset="2"/>
              </a:rPr>
              <a:t>.</a:t>
            </a:r>
          </a:p>
          <a:p>
            <a:endParaRPr lang="en-IN" dirty="0"/>
          </a:p>
        </p:txBody>
      </p:sp>
      <p:pic>
        <p:nvPicPr>
          <p:cNvPr id="5" name="Picture 4"/>
          <p:cNvPicPr>
            <a:picLocks noChangeAspect="1"/>
          </p:cNvPicPr>
          <p:nvPr/>
        </p:nvPicPr>
        <p:blipFill>
          <a:blip r:embed="rId2"/>
          <a:stretch>
            <a:fillRect/>
          </a:stretch>
        </p:blipFill>
        <p:spPr>
          <a:xfrm>
            <a:off x="5501481" y="2226861"/>
            <a:ext cx="3352800" cy="4767664"/>
          </a:xfrm>
          <a:prstGeom prst="rect">
            <a:avLst/>
          </a:prstGeom>
        </p:spPr>
      </p:pic>
      <p:pic>
        <p:nvPicPr>
          <p:cNvPr id="6" name="Picture 5"/>
          <p:cNvPicPr>
            <a:picLocks noChangeAspect="1"/>
          </p:cNvPicPr>
          <p:nvPr/>
        </p:nvPicPr>
        <p:blipFill>
          <a:blip r:embed="rId3"/>
          <a:stretch>
            <a:fillRect/>
          </a:stretch>
        </p:blipFill>
        <p:spPr>
          <a:xfrm>
            <a:off x="700881" y="2259830"/>
            <a:ext cx="3164740" cy="4523381"/>
          </a:xfrm>
          <a:prstGeom prst="rect">
            <a:avLst/>
          </a:prstGeom>
        </p:spPr>
      </p:pic>
      <p:sp>
        <p:nvSpPr>
          <p:cNvPr id="7" name="Right Arrow 6"/>
          <p:cNvSpPr/>
          <p:nvPr/>
        </p:nvSpPr>
        <p:spPr>
          <a:xfrm>
            <a:off x="4129881" y="3892625"/>
            <a:ext cx="1219200" cy="8238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1615281" y="3421062"/>
            <a:ext cx="1219200" cy="990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9" name="Rectangle 8"/>
          <p:cNvSpPr/>
          <p:nvPr/>
        </p:nvSpPr>
        <p:spPr>
          <a:xfrm>
            <a:off x="7330281" y="6630811"/>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extLst>
      <p:ext uri="{BB962C8B-B14F-4D97-AF65-F5344CB8AC3E}">
        <p14:creationId xmlns:p14="http://schemas.microsoft.com/office/powerpoint/2010/main" val="34793782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Create Linked Service for </a:t>
            </a:r>
            <a:r>
              <a:rPr lang="en-IN" dirty="0" smtClean="0"/>
              <a:t>Azure Data lake</a:t>
            </a:r>
            <a:endParaRPr lang="en-IN" dirty="0"/>
          </a:p>
        </p:txBody>
      </p:sp>
      <p:sp>
        <p:nvSpPr>
          <p:cNvPr id="3" name="Content Placeholder 2"/>
          <p:cNvSpPr>
            <a:spLocks noGrp="1"/>
          </p:cNvSpPr>
          <p:nvPr>
            <p:ph idx="1"/>
          </p:nvPr>
        </p:nvSpPr>
        <p:spPr>
          <a:xfrm>
            <a:off x="304476" y="982662"/>
            <a:ext cx="9022087" cy="5278061"/>
          </a:xfrm>
        </p:spPr>
        <p:txBody>
          <a:bodyPr/>
          <a:lstStyle/>
          <a:p>
            <a:r>
              <a:rPr lang="en-US" dirty="0"/>
              <a:t>New linked Service for Data Lake: </a:t>
            </a:r>
            <a:r>
              <a:rPr lang="en-US" dirty="0" smtClean="0"/>
              <a:t>Asking </a:t>
            </a:r>
            <a:r>
              <a:rPr lang="en-US" dirty="0"/>
              <a:t>for </a:t>
            </a:r>
            <a:r>
              <a:rPr lang="en-US" dirty="0">
                <a:solidFill>
                  <a:srgbClr val="FF0000"/>
                </a:solidFill>
              </a:rPr>
              <a:t>subscription ID and </a:t>
            </a:r>
            <a:r>
              <a:rPr lang="en-US" dirty="0" smtClean="0">
                <a:solidFill>
                  <a:srgbClr val="FF0000"/>
                </a:solidFill>
              </a:rPr>
              <a:t>key</a:t>
            </a:r>
          </a:p>
          <a:p>
            <a:endParaRPr lang="en-IN" dirty="0">
              <a:solidFill>
                <a:srgbClr val="FF0000"/>
              </a:solidFill>
            </a:endParaRPr>
          </a:p>
          <a:p>
            <a:endParaRPr lang="en-IN" dirty="0"/>
          </a:p>
        </p:txBody>
      </p:sp>
      <p:pic>
        <p:nvPicPr>
          <p:cNvPr id="4" name="Picture 3"/>
          <p:cNvPicPr>
            <a:picLocks noChangeAspect="1"/>
          </p:cNvPicPr>
          <p:nvPr/>
        </p:nvPicPr>
        <p:blipFill>
          <a:blip r:embed="rId2"/>
          <a:stretch>
            <a:fillRect/>
          </a:stretch>
        </p:blipFill>
        <p:spPr>
          <a:xfrm>
            <a:off x="2529681" y="1324160"/>
            <a:ext cx="4071937" cy="4595063"/>
          </a:xfrm>
          <a:prstGeom prst="rect">
            <a:avLst/>
          </a:prstGeom>
        </p:spPr>
      </p:pic>
      <p:sp>
        <p:nvSpPr>
          <p:cNvPr id="9" name="Rectangle 8"/>
          <p:cNvSpPr/>
          <p:nvPr/>
        </p:nvSpPr>
        <p:spPr>
          <a:xfrm>
            <a:off x="2529681" y="4564062"/>
            <a:ext cx="1219200" cy="7620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extLst>
      <p:ext uri="{BB962C8B-B14F-4D97-AF65-F5344CB8AC3E}">
        <p14:creationId xmlns:p14="http://schemas.microsoft.com/office/powerpoint/2010/main" val="42287076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Get ID and KEY</a:t>
            </a:r>
            <a:endParaRPr lang="en-IN" dirty="0"/>
          </a:p>
        </p:txBody>
      </p:sp>
      <p:sp>
        <p:nvSpPr>
          <p:cNvPr id="3" name="Content Placeholder 2"/>
          <p:cNvSpPr>
            <a:spLocks noGrp="1"/>
          </p:cNvSpPr>
          <p:nvPr>
            <p:ph idx="1"/>
          </p:nvPr>
        </p:nvSpPr>
        <p:spPr/>
        <p:txBody>
          <a:bodyPr/>
          <a:lstStyle/>
          <a:p>
            <a:r>
              <a:rPr lang="en-US" dirty="0"/>
              <a:t>To get those ID and keys </a:t>
            </a:r>
            <a:r>
              <a:rPr lang="en-US" dirty="0" smtClean="0"/>
              <a:t>GO TO </a:t>
            </a:r>
            <a:r>
              <a:rPr lang="en-US" dirty="0"/>
              <a:t>A</a:t>
            </a:r>
            <a:r>
              <a:rPr lang="en-US" dirty="0" smtClean="0"/>
              <a:t>zure </a:t>
            </a:r>
            <a:r>
              <a:rPr lang="en-US" dirty="0"/>
              <a:t>Active </a:t>
            </a:r>
            <a:r>
              <a:rPr lang="en-US" dirty="0" smtClean="0"/>
              <a:t>Directory </a:t>
            </a:r>
            <a:r>
              <a:rPr lang="en-US" dirty="0"/>
              <a:t>and create NEW APP Registration, do register this app with </a:t>
            </a:r>
            <a:r>
              <a:rPr lang="en-US" dirty="0" smtClean="0"/>
              <a:t>Data </a:t>
            </a:r>
            <a:r>
              <a:rPr lang="en-US" dirty="0"/>
              <a:t>L</a:t>
            </a:r>
            <a:r>
              <a:rPr lang="en-US" dirty="0" smtClean="0"/>
              <a:t>ake </a:t>
            </a:r>
            <a:r>
              <a:rPr lang="en-US" dirty="0"/>
              <a:t>and then enter credentials to above linked service</a:t>
            </a:r>
            <a:r>
              <a:rPr lang="en-US" dirty="0" smtClean="0"/>
              <a:t>.</a:t>
            </a:r>
          </a:p>
          <a:p>
            <a:endParaRPr lang="en-US" dirty="0"/>
          </a:p>
          <a:p>
            <a:r>
              <a:rPr lang="en-US" dirty="0" smtClean="0"/>
              <a:t>Go To Azure </a:t>
            </a:r>
            <a:r>
              <a:rPr lang="en-US" dirty="0"/>
              <a:t>Active </a:t>
            </a:r>
            <a:r>
              <a:rPr lang="en-US" dirty="0" smtClean="0"/>
              <a:t>Directory </a:t>
            </a:r>
            <a:r>
              <a:rPr lang="en-US" dirty="0" smtClean="0">
                <a:sym typeface="Wingdings" panose="05000000000000000000" pitchFamily="2" charset="2"/>
              </a:rPr>
              <a:t> App Registration  New Application registration</a:t>
            </a:r>
            <a:endParaRPr lang="en-IN" dirty="0"/>
          </a:p>
          <a:p>
            <a:endParaRPr lang="en-IN" dirty="0"/>
          </a:p>
        </p:txBody>
      </p:sp>
      <p:pic>
        <p:nvPicPr>
          <p:cNvPr id="6" name="Picture 5"/>
          <p:cNvPicPr/>
          <p:nvPr/>
        </p:nvPicPr>
        <p:blipFill>
          <a:blip r:embed="rId2"/>
          <a:stretch>
            <a:fillRect/>
          </a:stretch>
        </p:blipFill>
        <p:spPr>
          <a:xfrm>
            <a:off x="514713" y="2702978"/>
            <a:ext cx="7924800" cy="4026967"/>
          </a:xfrm>
          <a:prstGeom prst="rect">
            <a:avLst/>
          </a:prstGeom>
        </p:spPr>
      </p:pic>
      <p:sp>
        <p:nvSpPr>
          <p:cNvPr id="7" name="Rectangle 6"/>
          <p:cNvSpPr/>
          <p:nvPr/>
        </p:nvSpPr>
        <p:spPr>
          <a:xfrm>
            <a:off x="548481" y="5859462"/>
            <a:ext cx="12954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8" name="Rectangle 7"/>
          <p:cNvSpPr/>
          <p:nvPr/>
        </p:nvSpPr>
        <p:spPr>
          <a:xfrm>
            <a:off x="1996281" y="4564062"/>
            <a:ext cx="13716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9" name="Rectangle 8"/>
          <p:cNvSpPr/>
          <p:nvPr/>
        </p:nvSpPr>
        <p:spPr>
          <a:xfrm>
            <a:off x="3757545" y="3192462"/>
            <a:ext cx="1439136" cy="228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extLst>
      <p:ext uri="{BB962C8B-B14F-4D97-AF65-F5344CB8AC3E}">
        <p14:creationId xmlns:p14="http://schemas.microsoft.com/office/powerpoint/2010/main" val="33825262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Create a NEW APP, Get </a:t>
            </a:r>
            <a:r>
              <a:rPr lang="en-IN" dirty="0"/>
              <a:t>ID and </a:t>
            </a:r>
            <a:r>
              <a:rPr lang="en-IN" dirty="0" smtClean="0"/>
              <a:t>KEY Con…</a:t>
            </a:r>
            <a:endParaRPr lang="en-IN" dirty="0"/>
          </a:p>
        </p:txBody>
      </p:sp>
      <p:pic>
        <p:nvPicPr>
          <p:cNvPr id="4" name="Content Placeholder 3"/>
          <p:cNvPicPr>
            <a:picLocks noGrp="1" noChangeAspect="1"/>
          </p:cNvPicPr>
          <p:nvPr>
            <p:ph idx="1"/>
          </p:nvPr>
        </p:nvPicPr>
        <p:blipFill>
          <a:blip r:embed="rId2"/>
          <a:stretch>
            <a:fillRect/>
          </a:stretch>
        </p:blipFill>
        <p:spPr>
          <a:xfrm>
            <a:off x="312507" y="1061061"/>
            <a:ext cx="3283974" cy="2973065"/>
          </a:xfrm>
          <a:prstGeom prst="rect">
            <a:avLst/>
          </a:prstGeom>
        </p:spPr>
      </p:pic>
      <p:pic>
        <p:nvPicPr>
          <p:cNvPr id="5" name="Picture 4"/>
          <p:cNvPicPr/>
          <p:nvPr/>
        </p:nvPicPr>
        <p:blipFill>
          <a:blip r:embed="rId3"/>
          <a:stretch>
            <a:fillRect/>
          </a:stretch>
        </p:blipFill>
        <p:spPr>
          <a:xfrm>
            <a:off x="3312457" y="3991965"/>
            <a:ext cx="5943600" cy="2820670"/>
          </a:xfrm>
          <a:prstGeom prst="rect">
            <a:avLst/>
          </a:prstGeom>
        </p:spPr>
      </p:pic>
      <p:sp>
        <p:nvSpPr>
          <p:cNvPr id="6" name="Rectangle 5"/>
          <p:cNvSpPr/>
          <p:nvPr/>
        </p:nvSpPr>
        <p:spPr>
          <a:xfrm>
            <a:off x="3967423" y="1903544"/>
            <a:ext cx="5225148" cy="1200329"/>
          </a:xfrm>
          <a:prstGeom prst="rect">
            <a:avLst/>
          </a:prstGeom>
        </p:spPr>
        <p:txBody>
          <a:bodyPr wrap="none">
            <a:spAutoFit/>
          </a:bodyPr>
          <a:lstStyle/>
          <a:p>
            <a:r>
              <a:rPr lang="en-US" dirty="0" smtClean="0">
                <a:latin typeface="Calibri" panose="020F0502020204030204" pitchFamily="34" charset="0"/>
                <a:ea typeface="Calibri" panose="020F0502020204030204" pitchFamily="34" charset="0"/>
              </a:rPr>
              <a:t>After Creating New App you will get</a:t>
            </a:r>
          </a:p>
          <a:p>
            <a:r>
              <a:rPr lang="en-US" dirty="0" smtClean="0">
                <a:latin typeface="Calibri" panose="020F0502020204030204" pitchFamily="34" charset="0"/>
                <a:ea typeface="Calibri" panose="020F0502020204030204" pitchFamily="34" charset="0"/>
              </a:rPr>
              <a:t>Application</a:t>
            </a:r>
            <a:r>
              <a:rPr lang="en-US" dirty="0">
                <a:latin typeface="Calibri" panose="020F0502020204030204" pitchFamily="34" charset="0"/>
                <a:ea typeface="Calibri" panose="020F0502020204030204" pitchFamily="34" charset="0"/>
              </a:rPr>
              <a:t>/ subscription </a:t>
            </a:r>
            <a:r>
              <a:rPr lang="en-US" dirty="0" smtClean="0">
                <a:latin typeface="Calibri" panose="020F0502020204030204" pitchFamily="34" charset="0"/>
                <a:ea typeface="Calibri" panose="020F0502020204030204" pitchFamily="34" charset="0"/>
              </a:rPr>
              <a:t>ID Note it down somewhere</a:t>
            </a:r>
          </a:p>
          <a:p>
            <a:endParaRPr lang="en-US" dirty="0">
              <a:latin typeface="Calibri" panose="020F0502020204030204" pitchFamily="34" charset="0"/>
              <a:ea typeface="Calibri" panose="020F0502020204030204" pitchFamily="34" charset="0"/>
            </a:endParaRPr>
          </a:p>
          <a:p>
            <a:r>
              <a:rPr lang="en-US" dirty="0" smtClean="0">
                <a:solidFill>
                  <a:srgbClr val="FF0000"/>
                </a:solidFill>
                <a:latin typeface="Calibri" panose="020F0502020204030204" pitchFamily="34" charset="0"/>
                <a:ea typeface="Calibri" panose="020F0502020204030204" pitchFamily="34" charset="0"/>
              </a:rPr>
              <a:t>Go To Setting for Keys </a:t>
            </a:r>
            <a:endParaRPr lang="en-IN" dirty="0">
              <a:solidFill>
                <a:srgbClr val="FF0000"/>
              </a:solidFill>
            </a:endParaRPr>
          </a:p>
        </p:txBody>
      </p:sp>
      <p:sp>
        <p:nvSpPr>
          <p:cNvPr id="7" name="Rectangle 6"/>
          <p:cNvSpPr/>
          <p:nvPr/>
        </p:nvSpPr>
        <p:spPr>
          <a:xfrm>
            <a:off x="396081" y="1302031"/>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8" name="Rectangle 7"/>
          <p:cNvSpPr/>
          <p:nvPr/>
        </p:nvSpPr>
        <p:spPr>
          <a:xfrm>
            <a:off x="6284257" y="5093840"/>
            <a:ext cx="2417624" cy="38462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9" name="Rectangle 8"/>
          <p:cNvSpPr/>
          <p:nvPr/>
        </p:nvSpPr>
        <p:spPr>
          <a:xfrm>
            <a:off x="3559425" y="4674218"/>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extLst>
      <p:ext uri="{BB962C8B-B14F-4D97-AF65-F5344CB8AC3E}">
        <p14:creationId xmlns:p14="http://schemas.microsoft.com/office/powerpoint/2010/main" val="14804055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Get Key</a:t>
            </a:r>
            <a:endParaRPr lang="en-IN" dirty="0"/>
          </a:p>
        </p:txBody>
      </p:sp>
      <p:sp>
        <p:nvSpPr>
          <p:cNvPr id="3" name="Content Placeholder 2"/>
          <p:cNvSpPr>
            <a:spLocks noGrp="1"/>
          </p:cNvSpPr>
          <p:nvPr>
            <p:ph idx="1"/>
          </p:nvPr>
        </p:nvSpPr>
        <p:spPr/>
        <p:txBody>
          <a:bodyPr/>
          <a:lstStyle/>
          <a:p>
            <a:r>
              <a:rPr lang="en-IN" dirty="0" smtClean="0"/>
              <a:t>Go To keys </a:t>
            </a:r>
            <a:r>
              <a:rPr lang="en-IN" dirty="0" smtClean="0">
                <a:sym typeface="Wingdings" panose="05000000000000000000" pitchFamily="2" charset="2"/>
              </a:rPr>
              <a:t> Generate Keys  Copy Keys</a:t>
            </a:r>
          </a:p>
          <a:p>
            <a:r>
              <a:rPr lang="en-IN" dirty="0" smtClean="0">
                <a:sym typeface="Wingdings" panose="05000000000000000000" pitchFamily="2" charset="2"/>
              </a:rPr>
              <a:t>Now you have both subscription ID and Keys</a:t>
            </a:r>
          </a:p>
          <a:p>
            <a:endParaRPr lang="en-IN" dirty="0">
              <a:sym typeface="Wingdings" panose="05000000000000000000" pitchFamily="2" charset="2"/>
            </a:endParaRPr>
          </a:p>
        </p:txBody>
      </p:sp>
      <p:pic>
        <p:nvPicPr>
          <p:cNvPr id="4" name="Picture 3"/>
          <p:cNvPicPr/>
          <p:nvPr/>
        </p:nvPicPr>
        <p:blipFill>
          <a:blip r:embed="rId2"/>
          <a:stretch>
            <a:fillRect/>
          </a:stretch>
        </p:blipFill>
        <p:spPr>
          <a:xfrm>
            <a:off x="548481" y="2360130"/>
            <a:ext cx="8077200" cy="3985463"/>
          </a:xfrm>
          <a:prstGeom prst="rect">
            <a:avLst/>
          </a:prstGeom>
        </p:spPr>
      </p:pic>
      <p:sp>
        <p:nvSpPr>
          <p:cNvPr id="5" name="Rectangle 4"/>
          <p:cNvSpPr/>
          <p:nvPr/>
        </p:nvSpPr>
        <p:spPr>
          <a:xfrm>
            <a:off x="2377281" y="4792662"/>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6" name="Rectangle 5"/>
          <p:cNvSpPr/>
          <p:nvPr/>
        </p:nvSpPr>
        <p:spPr>
          <a:xfrm>
            <a:off x="4129881" y="4065462"/>
            <a:ext cx="4724400" cy="57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7" name="Rectangle 6"/>
          <p:cNvSpPr/>
          <p:nvPr/>
        </p:nvSpPr>
        <p:spPr>
          <a:xfrm>
            <a:off x="3932407" y="2788490"/>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extLst>
      <p:ext uri="{BB962C8B-B14F-4D97-AF65-F5344CB8AC3E}">
        <p14:creationId xmlns:p14="http://schemas.microsoft.com/office/powerpoint/2010/main" val="36849367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Add Access to DATA LAKE</a:t>
            </a:r>
            <a:endParaRPr lang="en-IN" dirty="0"/>
          </a:p>
        </p:txBody>
      </p:sp>
      <p:sp>
        <p:nvSpPr>
          <p:cNvPr id="3" name="Content Placeholder 2"/>
          <p:cNvSpPr>
            <a:spLocks noGrp="1"/>
          </p:cNvSpPr>
          <p:nvPr>
            <p:ph idx="1"/>
          </p:nvPr>
        </p:nvSpPr>
        <p:spPr/>
        <p:txBody>
          <a:bodyPr/>
          <a:lstStyle/>
          <a:p>
            <a:r>
              <a:rPr lang="en-US" dirty="0"/>
              <a:t>Now go to DATA </a:t>
            </a:r>
            <a:r>
              <a:rPr lang="en-US" dirty="0" smtClean="0"/>
              <a:t>LAKE </a:t>
            </a:r>
            <a:r>
              <a:rPr lang="en-US" dirty="0" smtClean="0">
                <a:sym typeface="Wingdings" panose="05000000000000000000" pitchFamily="2" charset="2"/>
              </a:rPr>
              <a:t></a:t>
            </a:r>
            <a:r>
              <a:rPr lang="en-US" dirty="0" smtClean="0"/>
              <a:t> </a:t>
            </a:r>
            <a:r>
              <a:rPr lang="en-US" dirty="0"/>
              <a:t>Data Explorer </a:t>
            </a:r>
            <a:r>
              <a:rPr lang="en-US" dirty="0">
                <a:sym typeface="Wingdings" panose="05000000000000000000" pitchFamily="2" charset="2"/>
              </a:rPr>
              <a:t></a:t>
            </a:r>
            <a:r>
              <a:rPr lang="en-US" dirty="0"/>
              <a:t> Access </a:t>
            </a:r>
            <a:r>
              <a:rPr lang="en-US" dirty="0">
                <a:sym typeface="Wingdings" panose="05000000000000000000" pitchFamily="2" charset="2"/>
              </a:rPr>
              <a:t></a:t>
            </a:r>
            <a:r>
              <a:rPr lang="en-US" dirty="0"/>
              <a:t> Add access</a:t>
            </a:r>
            <a:endParaRPr lang="en-IN" dirty="0"/>
          </a:p>
          <a:p>
            <a:endParaRPr lang="en-IN" dirty="0"/>
          </a:p>
        </p:txBody>
      </p:sp>
      <p:pic>
        <p:nvPicPr>
          <p:cNvPr id="4" name="Picture 3"/>
          <p:cNvPicPr/>
          <p:nvPr/>
        </p:nvPicPr>
        <p:blipFill>
          <a:blip r:embed="rId2"/>
          <a:stretch>
            <a:fillRect/>
          </a:stretch>
        </p:blipFill>
        <p:spPr>
          <a:xfrm>
            <a:off x="304476" y="1934845"/>
            <a:ext cx="8549805" cy="4381817"/>
          </a:xfrm>
          <a:prstGeom prst="rect">
            <a:avLst/>
          </a:prstGeom>
        </p:spPr>
      </p:pic>
      <p:sp>
        <p:nvSpPr>
          <p:cNvPr id="5" name="Rectangle 4"/>
          <p:cNvSpPr/>
          <p:nvPr/>
        </p:nvSpPr>
        <p:spPr>
          <a:xfrm>
            <a:off x="1767681" y="2201862"/>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6" name="Rectangle 5"/>
          <p:cNvSpPr/>
          <p:nvPr/>
        </p:nvSpPr>
        <p:spPr>
          <a:xfrm>
            <a:off x="3215481" y="2520306"/>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7" name="Rectangle 6"/>
          <p:cNvSpPr/>
          <p:nvPr/>
        </p:nvSpPr>
        <p:spPr>
          <a:xfrm>
            <a:off x="6720681" y="2506662"/>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extLst>
      <p:ext uri="{BB962C8B-B14F-4D97-AF65-F5344CB8AC3E}">
        <p14:creationId xmlns:p14="http://schemas.microsoft.com/office/powerpoint/2010/main" val="21227425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Add Access to DATA </a:t>
            </a:r>
            <a:r>
              <a:rPr lang="en-IN" dirty="0" smtClean="0"/>
              <a:t>LAKE Con…</a:t>
            </a:r>
            <a:endParaRPr lang="en-IN" dirty="0"/>
          </a:p>
        </p:txBody>
      </p:sp>
      <p:pic>
        <p:nvPicPr>
          <p:cNvPr id="4" name="Content Placeholder 3"/>
          <p:cNvPicPr>
            <a:picLocks noGrp="1"/>
          </p:cNvPicPr>
          <p:nvPr>
            <p:ph idx="1"/>
          </p:nvPr>
        </p:nvPicPr>
        <p:blipFill>
          <a:blip r:embed="rId2"/>
          <a:stretch>
            <a:fillRect/>
          </a:stretch>
        </p:blipFill>
        <p:spPr>
          <a:xfrm>
            <a:off x="304800" y="1688554"/>
            <a:ext cx="8549481" cy="4247108"/>
          </a:xfrm>
          <a:prstGeom prst="rect">
            <a:avLst/>
          </a:prstGeom>
        </p:spPr>
      </p:pic>
      <p:sp>
        <p:nvSpPr>
          <p:cNvPr id="5" name="Rectangle 4"/>
          <p:cNvSpPr/>
          <p:nvPr/>
        </p:nvSpPr>
        <p:spPr>
          <a:xfrm>
            <a:off x="5196681" y="2125662"/>
            <a:ext cx="3657600" cy="38100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extLst>
      <p:ext uri="{BB962C8B-B14F-4D97-AF65-F5344CB8AC3E}">
        <p14:creationId xmlns:p14="http://schemas.microsoft.com/office/powerpoint/2010/main" val="34779275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Add Access to DATA LAKE Con…</a:t>
            </a:r>
          </a:p>
        </p:txBody>
      </p:sp>
      <p:sp>
        <p:nvSpPr>
          <p:cNvPr id="3" name="Content Placeholder 2"/>
          <p:cNvSpPr>
            <a:spLocks noGrp="1"/>
          </p:cNvSpPr>
          <p:nvPr>
            <p:ph idx="1"/>
          </p:nvPr>
        </p:nvSpPr>
        <p:spPr/>
        <p:txBody>
          <a:bodyPr/>
          <a:lstStyle/>
          <a:p>
            <a:r>
              <a:rPr lang="en-US" dirty="0"/>
              <a:t>Now go to Access </a:t>
            </a:r>
            <a:r>
              <a:rPr lang="en-US" dirty="0" smtClean="0"/>
              <a:t>control </a:t>
            </a:r>
            <a:r>
              <a:rPr lang="en-US" dirty="0" smtClean="0">
                <a:sym typeface="Wingdings" panose="05000000000000000000" pitchFamily="2" charset="2"/>
              </a:rPr>
              <a:t> ADD</a:t>
            </a:r>
          </a:p>
          <a:p>
            <a:endParaRPr lang="en-IN" dirty="0"/>
          </a:p>
        </p:txBody>
      </p:sp>
      <p:pic>
        <p:nvPicPr>
          <p:cNvPr id="4" name="Picture 3"/>
          <p:cNvPicPr/>
          <p:nvPr/>
        </p:nvPicPr>
        <p:blipFill>
          <a:blip r:embed="rId2"/>
          <a:stretch>
            <a:fillRect/>
          </a:stretch>
        </p:blipFill>
        <p:spPr>
          <a:xfrm>
            <a:off x="327588" y="1871602"/>
            <a:ext cx="8549805" cy="4389121"/>
          </a:xfrm>
          <a:prstGeom prst="rect">
            <a:avLst/>
          </a:prstGeom>
        </p:spPr>
      </p:pic>
      <p:sp>
        <p:nvSpPr>
          <p:cNvPr id="5" name="Rectangle 4"/>
          <p:cNvSpPr/>
          <p:nvPr/>
        </p:nvSpPr>
        <p:spPr>
          <a:xfrm>
            <a:off x="333846" y="3040062"/>
            <a:ext cx="1287693"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6" name="Rectangle 5"/>
          <p:cNvSpPr/>
          <p:nvPr/>
        </p:nvSpPr>
        <p:spPr>
          <a:xfrm>
            <a:off x="1843881" y="2278062"/>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extLst>
      <p:ext uri="{BB962C8B-B14F-4D97-AF65-F5344CB8AC3E}">
        <p14:creationId xmlns:p14="http://schemas.microsoft.com/office/powerpoint/2010/main" val="18863011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Add Access to DATA LAKE Con…</a:t>
            </a:r>
          </a:p>
        </p:txBody>
      </p:sp>
      <p:sp>
        <p:nvSpPr>
          <p:cNvPr id="3" name="Content Placeholder 2"/>
          <p:cNvSpPr>
            <a:spLocks noGrp="1"/>
          </p:cNvSpPr>
          <p:nvPr>
            <p:ph idx="1"/>
          </p:nvPr>
        </p:nvSpPr>
        <p:spPr/>
        <p:txBody>
          <a:bodyPr/>
          <a:lstStyle/>
          <a:p>
            <a:r>
              <a:rPr lang="en-IN" dirty="0" smtClean="0"/>
              <a:t>Add Permission </a:t>
            </a:r>
            <a:r>
              <a:rPr lang="en-IN" dirty="0" smtClean="0">
                <a:sym typeface="Wingdings" panose="05000000000000000000" pitchFamily="2" charset="2"/>
              </a:rPr>
              <a:t> Select Role as Contributor  Choose your Just created APP  Save</a:t>
            </a:r>
          </a:p>
          <a:p>
            <a:endParaRPr lang="en-IN" dirty="0"/>
          </a:p>
        </p:txBody>
      </p:sp>
      <p:pic>
        <p:nvPicPr>
          <p:cNvPr id="4" name="Picture 3"/>
          <p:cNvPicPr/>
          <p:nvPr/>
        </p:nvPicPr>
        <p:blipFill>
          <a:blip r:embed="rId2"/>
          <a:stretch>
            <a:fillRect/>
          </a:stretch>
        </p:blipFill>
        <p:spPr>
          <a:xfrm>
            <a:off x="304476" y="1996122"/>
            <a:ext cx="8709585" cy="4625340"/>
          </a:xfrm>
          <a:prstGeom prst="rect">
            <a:avLst/>
          </a:prstGeom>
        </p:spPr>
      </p:pic>
      <p:sp>
        <p:nvSpPr>
          <p:cNvPr id="5" name="Rectangle 4"/>
          <p:cNvSpPr/>
          <p:nvPr/>
        </p:nvSpPr>
        <p:spPr>
          <a:xfrm>
            <a:off x="6568281" y="2278061"/>
            <a:ext cx="2445780" cy="421406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extLst>
      <p:ext uri="{BB962C8B-B14F-4D97-AF65-F5344CB8AC3E}">
        <p14:creationId xmlns:p14="http://schemas.microsoft.com/office/powerpoint/2010/main" val="4119261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Create Linked Service for </a:t>
            </a:r>
            <a:r>
              <a:rPr lang="en-IN" dirty="0" smtClean="0"/>
              <a:t>Azure Data lake</a:t>
            </a:r>
            <a:endParaRPr lang="en-IN" dirty="0"/>
          </a:p>
        </p:txBody>
      </p:sp>
      <p:sp>
        <p:nvSpPr>
          <p:cNvPr id="3" name="Content Placeholder 2"/>
          <p:cNvSpPr>
            <a:spLocks noGrp="1"/>
          </p:cNvSpPr>
          <p:nvPr>
            <p:ph idx="1"/>
          </p:nvPr>
        </p:nvSpPr>
        <p:spPr>
          <a:xfrm>
            <a:off x="304476" y="982662"/>
            <a:ext cx="9022087" cy="5278061"/>
          </a:xfrm>
        </p:spPr>
        <p:txBody>
          <a:bodyPr/>
          <a:lstStyle/>
          <a:p>
            <a:pPr marL="285750" indent="-285750">
              <a:buClr>
                <a:schemeClr val="tx2"/>
              </a:buClr>
              <a:buFont typeface="Wingdings" panose="05000000000000000000" pitchFamily="2" charset="2"/>
              <a:buChar char="§"/>
            </a:pPr>
            <a:r>
              <a:rPr lang="en-US" dirty="0" smtClean="0"/>
              <a:t>Now you have service ID and Key</a:t>
            </a:r>
            <a:endParaRPr lang="en-US" dirty="0" smtClean="0">
              <a:solidFill>
                <a:srgbClr val="FF0000"/>
              </a:solidFill>
            </a:endParaRPr>
          </a:p>
          <a:p>
            <a:pPr marL="285750" indent="-285750">
              <a:buClr>
                <a:schemeClr val="tx2"/>
              </a:buClr>
              <a:buFont typeface="Wingdings" panose="05000000000000000000" pitchFamily="2" charset="2"/>
              <a:buChar char="§"/>
            </a:pPr>
            <a:r>
              <a:rPr lang="en-IN" dirty="0" smtClean="0"/>
              <a:t>Enter ID and Key </a:t>
            </a:r>
            <a:r>
              <a:rPr lang="en-IN" dirty="0" smtClean="0">
                <a:sym typeface="Wingdings" panose="05000000000000000000" pitchFamily="2" charset="2"/>
              </a:rPr>
              <a:t> Test Connection  finish</a:t>
            </a:r>
            <a:endParaRPr lang="en-IN" dirty="0"/>
          </a:p>
          <a:p>
            <a:endParaRPr lang="en-IN" dirty="0"/>
          </a:p>
        </p:txBody>
      </p:sp>
      <p:pic>
        <p:nvPicPr>
          <p:cNvPr id="4" name="Picture 3"/>
          <p:cNvPicPr>
            <a:picLocks noChangeAspect="1"/>
          </p:cNvPicPr>
          <p:nvPr/>
        </p:nvPicPr>
        <p:blipFill>
          <a:blip r:embed="rId2"/>
          <a:stretch>
            <a:fillRect/>
          </a:stretch>
        </p:blipFill>
        <p:spPr>
          <a:xfrm>
            <a:off x="2627315" y="1854819"/>
            <a:ext cx="4071937" cy="4962066"/>
          </a:xfrm>
          <a:prstGeom prst="rect">
            <a:avLst/>
          </a:prstGeom>
        </p:spPr>
      </p:pic>
      <p:sp>
        <p:nvSpPr>
          <p:cNvPr id="5" name="Rectangle 4"/>
          <p:cNvSpPr/>
          <p:nvPr/>
        </p:nvSpPr>
        <p:spPr>
          <a:xfrm>
            <a:off x="2627315" y="5489983"/>
            <a:ext cx="2895600" cy="7620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extLst>
      <p:ext uri="{BB962C8B-B14F-4D97-AF65-F5344CB8AC3E}">
        <p14:creationId xmlns:p14="http://schemas.microsoft.com/office/powerpoint/2010/main" val="1404494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7958195" y="2250847"/>
            <a:ext cx="354694" cy="1632016"/>
            <a:chOff x="10611830" y="3082745"/>
            <a:chExt cx="472965" cy="2176206"/>
          </a:xfrm>
        </p:grpSpPr>
        <p:cxnSp>
          <p:nvCxnSpPr>
            <p:cNvPr id="104" name="Straight Connector 103"/>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65" idx="3"/>
            </p:cNvCxnSpPr>
            <p:nvPr/>
          </p:nvCxnSpPr>
          <p:spPr>
            <a:xfrm flipV="1">
              <a:off x="10675770" y="3572277"/>
              <a:ext cx="409025" cy="290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13" name="Straight Connector 112"/>
          <p:cNvCxnSpPr/>
          <p:nvPr/>
        </p:nvCxnSpPr>
        <p:spPr>
          <a:xfrm flipV="1">
            <a:off x="7964015" y="4416041"/>
            <a:ext cx="397939" cy="488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4708037" y="1818267"/>
            <a:ext cx="1777458" cy="3239799"/>
            <a:chOff x="6277916" y="1790395"/>
            <a:chExt cx="2370146" cy="4320099"/>
          </a:xfrm>
        </p:grpSpPr>
        <p:sp>
          <p:nvSpPr>
            <p:cNvPr id="43" name="Rectangle 42"/>
            <p:cNvSpPr/>
            <p:nvPr/>
          </p:nvSpPr>
          <p:spPr bwMode="auto">
            <a:xfrm>
              <a:off x="6277916" y="1790395"/>
              <a:ext cx="2079506" cy="4320099"/>
            </a:xfrm>
            <a:prstGeom prst="rect">
              <a:avLst/>
            </a:prstGeom>
            <a:solidFill>
              <a:srgbClr val="000000"/>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3710" tIns="34282" rIns="13710" bIns="68545" numCol="1" spcCol="1270" anchor="t" anchorCtr="0">
              <a:noAutofit/>
            </a:bodyPr>
            <a:lstStyle/>
            <a:p>
              <a:pPr algn="ctr" defTabSz="543686">
                <a:spcBef>
                  <a:spcPct val="0"/>
                </a:spcBef>
                <a:spcAft>
                  <a:spcPct val="35000"/>
                </a:spcAft>
              </a:pPr>
              <a:r>
                <a:rPr lang="en-US" sz="1400" b="1"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 </a:t>
              </a:r>
              <a:br>
                <a:rPr lang="en-US" sz="1400" b="1"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400" b="1"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Analytics</a:t>
              </a:r>
            </a:p>
          </p:txBody>
        </p:sp>
        <p:pic>
          <p:nvPicPr>
            <p:cNvPr id="74" name="Picture 7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8398" y="2896065"/>
              <a:ext cx="353933" cy="375063"/>
            </a:xfrm>
            <a:prstGeom prst="rect">
              <a:avLst/>
            </a:prstGeom>
          </p:spPr>
        </p:pic>
        <p:pic>
          <p:nvPicPr>
            <p:cNvPr id="75" name="Picture 7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0490" y="3992088"/>
              <a:ext cx="428269" cy="310126"/>
            </a:xfrm>
            <a:prstGeom prst="rect">
              <a:avLst/>
            </a:prstGeom>
          </p:spPr>
        </p:pic>
        <p:pic>
          <p:nvPicPr>
            <p:cNvPr id="76" name="Picture 7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1467" y="4994031"/>
              <a:ext cx="474530" cy="367761"/>
            </a:xfrm>
            <a:prstGeom prst="rect">
              <a:avLst/>
            </a:prstGeom>
          </p:spPr>
        </p:pic>
        <p:sp>
          <p:nvSpPr>
            <p:cNvPr id="83" name="Rectangle 82"/>
            <p:cNvSpPr/>
            <p:nvPr/>
          </p:nvSpPr>
          <p:spPr>
            <a:xfrm>
              <a:off x="6767968" y="2860458"/>
              <a:ext cx="1492075" cy="533525"/>
            </a:xfrm>
            <a:prstGeom prst="rect">
              <a:avLst/>
            </a:prstGeom>
          </p:spPr>
          <p:txBody>
            <a:bodyPr wrap="none">
              <a:spAutoFit/>
            </a:bodyPr>
            <a:lstStyle/>
            <a:p>
              <a:r>
                <a:rPr lang="en-US" sz="10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0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a:t>
              </a:r>
            </a:p>
          </p:txBody>
        </p:sp>
        <p:sp>
          <p:nvSpPr>
            <p:cNvPr id="84" name="Rectangle 83"/>
            <p:cNvSpPr/>
            <p:nvPr/>
          </p:nvSpPr>
          <p:spPr>
            <a:xfrm>
              <a:off x="6808759" y="3900664"/>
              <a:ext cx="1647002" cy="533525"/>
            </a:xfrm>
            <a:prstGeom prst="rect">
              <a:avLst/>
            </a:prstGeom>
          </p:spPr>
          <p:txBody>
            <a:bodyPr wrap="none">
              <a:spAutoFit/>
            </a:bodyPr>
            <a:lstStyle/>
            <a:p>
              <a:r>
                <a:rPr lang="en-US" sz="10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0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HDInsight (Hadoop)</a:t>
              </a:r>
            </a:p>
          </p:txBody>
        </p:sp>
        <p:sp>
          <p:nvSpPr>
            <p:cNvPr id="85" name="Rectangle 84"/>
            <p:cNvSpPr/>
            <p:nvPr/>
          </p:nvSpPr>
          <p:spPr>
            <a:xfrm>
              <a:off x="6808759" y="4922306"/>
              <a:ext cx="1393749" cy="533525"/>
            </a:xfrm>
            <a:prstGeom prst="rect">
              <a:avLst/>
            </a:prstGeom>
          </p:spPr>
          <p:txBody>
            <a:bodyPr wrap="none">
              <a:spAutoFit/>
            </a:bodyPr>
            <a:lstStyle/>
            <a:p>
              <a:r>
                <a:rPr lang="en-US" sz="10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0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Stream Analytics</a:t>
              </a:r>
            </a:p>
          </p:txBody>
        </p:sp>
        <p:grpSp>
          <p:nvGrpSpPr>
            <p:cNvPr id="148" name="Group 147"/>
            <p:cNvGrpSpPr/>
            <p:nvPr/>
          </p:nvGrpSpPr>
          <p:grpSpPr>
            <a:xfrm>
              <a:off x="8352819" y="2143445"/>
              <a:ext cx="295243" cy="1834529"/>
              <a:chOff x="3832324" y="5254390"/>
              <a:chExt cx="295243" cy="1834529"/>
            </a:xfrm>
          </p:grpSpPr>
          <p:sp>
            <p:nvSpPr>
              <p:cNvPr id="149" name="Isosceles Triangle 148"/>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0" name="Isosceles Triangle 149"/>
              <p:cNvSpPr/>
              <p:nvPr/>
            </p:nvSpPr>
            <p:spPr bwMode="auto">
              <a:xfrm rot="5400000">
                <a:off x="3529509" y="5557205"/>
                <a:ext cx="853675" cy="248045"/>
              </a:xfrm>
              <a:prstGeom prst="triangle">
                <a:avLst/>
              </a:prstGeom>
              <a:solidFill>
                <a:srgbClr val="000000"/>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1" name="Isosceles Triangle 190"/>
              <p:cNvSpPr/>
              <p:nvPr/>
            </p:nvSpPr>
            <p:spPr bwMode="auto">
              <a:xfrm rot="5400000">
                <a:off x="3576707" y="6538059"/>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1" name="Group 150"/>
            <p:cNvGrpSpPr/>
            <p:nvPr/>
          </p:nvGrpSpPr>
          <p:grpSpPr>
            <a:xfrm>
              <a:off x="8352819" y="4071625"/>
              <a:ext cx="295243" cy="853675"/>
              <a:chOff x="3832324" y="5673490"/>
              <a:chExt cx="295243" cy="853675"/>
            </a:xfrm>
          </p:grpSpPr>
          <p:sp>
            <p:nvSpPr>
              <p:cNvPr id="152" name="Isosceles Triangle 151"/>
              <p:cNvSpPr/>
              <p:nvPr/>
            </p:nvSpPr>
            <p:spPr bwMode="auto">
              <a:xfrm rot="5400000">
                <a:off x="3576707" y="59763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3" name="Isosceles Triangle 152"/>
              <p:cNvSpPr/>
              <p:nvPr/>
            </p:nvSpPr>
            <p:spPr bwMode="auto">
              <a:xfrm rot="5400000">
                <a:off x="3529509" y="5976305"/>
                <a:ext cx="853675" cy="248045"/>
              </a:xfrm>
              <a:prstGeom prst="triangle">
                <a:avLst/>
              </a:prstGeom>
              <a:solidFill>
                <a:srgbClr val="000000"/>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8" name="Group 157"/>
            <p:cNvGrpSpPr/>
            <p:nvPr/>
          </p:nvGrpSpPr>
          <p:grpSpPr>
            <a:xfrm>
              <a:off x="8352819" y="5171433"/>
              <a:ext cx="295243" cy="853675"/>
              <a:chOff x="3832324" y="5397265"/>
              <a:chExt cx="295243" cy="853675"/>
            </a:xfrm>
          </p:grpSpPr>
          <p:sp>
            <p:nvSpPr>
              <p:cNvPr id="159" name="Isosceles Triangle 158"/>
              <p:cNvSpPr/>
              <p:nvPr/>
            </p:nvSpPr>
            <p:spPr bwMode="auto">
              <a:xfrm rot="5400000">
                <a:off x="3576707" y="5700080"/>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Isosceles Triangle 159"/>
              <p:cNvSpPr/>
              <p:nvPr/>
            </p:nvSpPr>
            <p:spPr bwMode="auto">
              <a:xfrm rot="5400000">
                <a:off x="3529509" y="5700080"/>
                <a:ext cx="853675" cy="248045"/>
              </a:xfrm>
              <a:prstGeom prst="triangle">
                <a:avLst/>
              </a:prstGeom>
              <a:solidFill>
                <a:srgbClr val="000000"/>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0" name="Isosceles Triangle 189"/>
            <p:cNvSpPr/>
            <p:nvPr/>
          </p:nvSpPr>
          <p:spPr bwMode="auto">
            <a:xfrm rot="5400000">
              <a:off x="8050088" y="3428236"/>
              <a:ext cx="853675" cy="248045"/>
            </a:xfrm>
            <a:prstGeom prst="triangle">
              <a:avLst/>
            </a:prstGeom>
            <a:solidFill>
              <a:srgbClr val="000000"/>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83" name="Freeform 389"/>
          <p:cNvSpPr>
            <a:spLocks noEditPoints="1"/>
          </p:cNvSpPr>
          <p:nvPr/>
        </p:nvSpPr>
        <p:spPr bwMode="auto">
          <a:xfrm>
            <a:off x="6797922" y="3063526"/>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4" tIns="34287" rIns="68574" bIns="34287" numCol="1" anchor="t" anchorCtr="0" compatLnSpc="1">
            <a:prstTxWarp prst="textNoShape">
              <a:avLst/>
            </a:prstTxWarp>
          </a:bodyPr>
          <a:lstStyle/>
          <a:p>
            <a:pPr defTabSz="685681"/>
            <a:endParaRPr lang="en-US" sz="1400">
              <a:solidFill>
                <a:srgbClr val="FFFFFF"/>
              </a:solidFill>
            </a:endParaRPr>
          </a:p>
        </p:txBody>
      </p:sp>
      <p:sp>
        <p:nvSpPr>
          <p:cNvPr id="20" name="Rectangle 19"/>
          <p:cNvSpPr/>
          <p:nvPr/>
        </p:nvSpPr>
        <p:spPr>
          <a:xfrm>
            <a:off x="281867" y="5125263"/>
            <a:ext cx="529824" cy="276999"/>
          </a:xfrm>
          <a:prstGeom prst="rect">
            <a:avLst/>
          </a:prstGeom>
        </p:spPr>
        <p:txBody>
          <a:bodyPr wrap="none">
            <a:spAutoFit/>
          </a:bodyPr>
          <a:lstStyle/>
          <a:p>
            <a:pPr algn="ctr" defTabSz="543686">
              <a:spcBef>
                <a:spcPct val="0"/>
              </a:spcBef>
              <a:spcAft>
                <a:spcPct val="35000"/>
              </a:spcAft>
            </a:pPr>
            <a:r>
              <a:rPr lang="en-US" sz="1200" b="1"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a:t>
            </a:r>
          </a:p>
        </p:txBody>
      </p:sp>
      <p:grpSp>
        <p:nvGrpSpPr>
          <p:cNvPr id="6" name="Group 5"/>
          <p:cNvGrpSpPr/>
          <p:nvPr/>
        </p:nvGrpSpPr>
        <p:grpSpPr>
          <a:xfrm>
            <a:off x="207156" y="2074975"/>
            <a:ext cx="1163260" cy="2870774"/>
            <a:chOff x="276231" y="2132701"/>
            <a:chExt cx="1551146" cy="3828026"/>
          </a:xfrm>
        </p:grpSpPr>
        <p:cxnSp>
          <p:nvCxnSpPr>
            <p:cNvPr id="87" name="Straight Connector 86"/>
            <p:cNvCxnSpPr/>
            <p:nvPr/>
          </p:nvCxnSpPr>
          <p:spPr>
            <a:xfrm>
              <a:off x="1399592"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84988" y="2407298"/>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1184988" y="3768264"/>
              <a:ext cx="570278"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184988" y="5136854"/>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68564" tIns="34282" rIns="68564" bIns="34282" numCol="1" anchor="t" anchorCtr="0" compatLnSpc="1">
              <a:prstTxWarp prst="textNoShape">
                <a:avLst/>
              </a:prstTxWarp>
            </a:bodyPr>
            <a:lstStyle/>
            <a:p>
              <a:pPr defTabSz="699329"/>
              <a:endParaRPr lang="en-US" sz="1400">
                <a:solidFill>
                  <a:srgbClr val="333333"/>
                </a:solidFill>
              </a:endParaRPr>
            </a:p>
          </p:txBody>
        </p:sp>
        <p:sp>
          <p:nvSpPr>
            <p:cNvPr id="3" name="TextBox 2"/>
            <p:cNvSpPr txBox="1"/>
            <p:nvPr/>
          </p:nvSpPr>
          <p:spPr>
            <a:xfrm>
              <a:off x="290952" y="2519818"/>
              <a:ext cx="1239881" cy="627851"/>
            </a:xfrm>
            <a:prstGeom prst="rect">
              <a:avLst/>
            </a:prstGeom>
            <a:noFill/>
          </p:spPr>
          <p:txBody>
            <a:bodyPr wrap="square" lIns="137129" tIns="109703" rIns="137129" bIns="109703" rtlCol="0">
              <a:spAutoFit/>
            </a:bodyPr>
            <a:lstStyle/>
            <a:p>
              <a:pPr defTabSz="699329">
                <a:lnSpc>
                  <a:spcPct val="90000"/>
                </a:lnSpc>
                <a:spcBef>
                  <a:spcPct val="0"/>
                </a:spcBef>
                <a:spcAft>
                  <a:spcPts val="450"/>
                </a:spcAft>
              </a:pPr>
              <a:r>
                <a:rPr lang="en-US" sz="9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a:t>
              </a:r>
              <a:br>
                <a:rPr lang="en-US" sz="9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9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apps</a:t>
              </a:r>
            </a:p>
          </p:txBody>
        </p:sp>
        <p:sp>
          <p:nvSpPr>
            <p:cNvPr id="106" name="TextBox 105"/>
            <p:cNvSpPr txBox="1"/>
            <p:nvPr/>
          </p:nvSpPr>
          <p:spPr>
            <a:xfrm>
              <a:off x="286639" y="4033285"/>
              <a:ext cx="1239881" cy="627851"/>
            </a:xfrm>
            <a:prstGeom prst="rect">
              <a:avLst/>
            </a:prstGeom>
            <a:noFill/>
          </p:spPr>
          <p:txBody>
            <a:bodyPr wrap="square" lIns="137129" tIns="109703" rIns="137129" bIns="109703" rtlCol="0">
              <a:spAutoFit/>
            </a:bodyPr>
            <a:lstStyle/>
            <a:p>
              <a:pPr defTabSz="699329">
                <a:lnSpc>
                  <a:spcPct val="90000"/>
                </a:lnSpc>
                <a:spcBef>
                  <a:spcPct val="0"/>
                </a:spcBef>
                <a:spcAft>
                  <a:spcPts val="450"/>
                </a:spcAft>
              </a:pPr>
              <a:r>
                <a:rPr lang="en-US" sz="9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Custom </a:t>
              </a:r>
              <a:br>
                <a:rPr lang="en-US" sz="9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9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apps</a:t>
              </a:r>
            </a:p>
          </p:txBody>
        </p:sp>
        <p:sp>
          <p:nvSpPr>
            <p:cNvPr id="107"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68564" tIns="34282" rIns="68564" bIns="34282" numCol="1" anchor="t" anchorCtr="0" compatLnSpc="1">
              <a:prstTxWarp prst="textNoShape">
                <a:avLst/>
              </a:prstTxWarp>
            </a:bodyPr>
            <a:lstStyle/>
            <a:p>
              <a:pPr defTabSz="699329"/>
              <a:endParaRPr lang="en-US" sz="1400">
                <a:solidFill>
                  <a:srgbClr val="333333"/>
                </a:solidFill>
              </a:endParaRPr>
            </a:p>
          </p:txBody>
        </p:sp>
        <p:sp>
          <p:nvSpPr>
            <p:cNvPr id="110" name="TextBox 109"/>
            <p:cNvSpPr txBox="1"/>
            <p:nvPr/>
          </p:nvSpPr>
          <p:spPr>
            <a:xfrm>
              <a:off x="276231" y="5332876"/>
              <a:ext cx="1551146" cy="627851"/>
            </a:xfrm>
            <a:prstGeom prst="rect">
              <a:avLst/>
            </a:prstGeom>
            <a:noFill/>
          </p:spPr>
          <p:txBody>
            <a:bodyPr wrap="square" lIns="137129" tIns="109703" rIns="137129" bIns="109703" rtlCol="0">
              <a:spAutoFit/>
            </a:bodyPr>
            <a:lstStyle/>
            <a:p>
              <a:pPr defTabSz="699329">
                <a:lnSpc>
                  <a:spcPct val="90000"/>
                </a:lnSpc>
                <a:spcBef>
                  <a:spcPct val="0"/>
                </a:spcBef>
                <a:spcAft>
                  <a:spcPts val="450"/>
                </a:spcAft>
              </a:pPr>
              <a:r>
                <a:rPr lang="en-US" sz="9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Sensors </a:t>
              </a:r>
              <a:br>
                <a:rPr lang="en-US" sz="9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9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devices</a:t>
              </a:r>
            </a:p>
          </p:txBody>
        </p:sp>
        <p:sp>
          <p:nvSpPr>
            <p:cNvPr id="111"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68564" tIns="34282" rIns="68564" bIns="34282" numCol="1" anchor="t" anchorCtr="0" compatLnSpc="1">
              <a:prstTxWarp prst="textNoShape">
                <a:avLst/>
              </a:prstTxWarp>
            </a:bodyPr>
            <a:lstStyle/>
            <a:p>
              <a:pPr defTabSz="699329"/>
              <a:endParaRPr lang="en-US" sz="1400">
                <a:solidFill>
                  <a:srgbClr val="333333"/>
                </a:solidFill>
              </a:endParaRPr>
            </a:p>
          </p:txBody>
        </p:sp>
      </p:grpSp>
      <p:sp>
        <p:nvSpPr>
          <p:cNvPr id="21" name="Rectangle 20"/>
          <p:cNvSpPr/>
          <p:nvPr/>
        </p:nvSpPr>
        <p:spPr>
          <a:xfrm>
            <a:off x="3903860" y="5125263"/>
            <a:ext cx="1107804" cy="276871"/>
          </a:xfrm>
          <a:prstGeom prst="rect">
            <a:avLst/>
          </a:prstGeom>
        </p:spPr>
        <p:txBody>
          <a:bodyPr wrap="none">
            <a:spAutoFit/>
          </a:bodyPr>
          <a:lstStyle/>
          <a:p>
            <a:pPr algn="ctr" defTabSz="543686">
              <a:spcBef>
                <a:spcPct val="0"/>
              </a:spcBef>
              <a:spcAft>
                <a:spcPct val="35000"/>
              </a:spcAft>
            </a:pPr>
            <a:r>
              <a:rPr lang="en-US" sz="1200" b="1"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INTELLIGENCE</a:t>
            </a:r>
          </a:p>
        </p:txBody>
      </p:sp>
      <p:sp>
        <p:nvSpPr>
          <p:cNvPr id="2" name="Right Arrow 1"/>
          <p:cNvSpPr/>
          <p:nvPr/>
        </p:nvSpPr>
        <p:spPr bwMode="auto">
          <a:xfrm>
            <a:off x="1316339" y="5154844"/>
            <a:ext cx="2613515" cy="194695"/>
          </a:xfrm>
          <a:prstGeom prst="righ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9879" tIns="111903" rIns="139879" bIns="111903" numCol="1" spcCol="0" rtlCol="0" fromWordArt="0" anchor="t" anchorCtr="0" forceAA="0" compatLnSpc="1">
            <a:prstTxWarp prst="textNoShape">
              <a:avLst/>
            </a:prstTxWarp>
            <a:noAutofit/>
          </a:bodyPr>
          <a:lstStyle/>
          <a:p>
            <a:pPr algn="ctr" defTabSz="713176"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a:xfrm>
            <a:off x="8330662" y="5125263"/>
            <a:ext cx="709554" cy="276871"/>
          </a:xfrm>
          <a:prstGeom prst="rect">
            <a:avLst/>
          </a:prstGeom>
        </p:spPr>
        <p:txBody>
          <a:bodyPr wrap="none">
            <a:spAutoFit/>
          </a:bodyPr>
          <a:lstStyle/>
          <a:p>
            <a:pPr algn="ctr" defTabSz="543686">
              <a:spcBef>
                <a:spcPct val="0"/>
              </a:spcBef>
              <a:spcAft>
                <a:spcPct val="35000"/>
              </a:spcAft>
            </a:pPr>
            <a:r>
              <a:rPr lang="en-US" sz="1200" b="1"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ACTION</a:t>
            </a:r>
          </a:p>
        </p:txBody>
      </p:sp>
      <p:grpSp>
        <p:nvGrpSpPr>
          <p:cNvPr id="18" name="Group 17"/>
          <p:cNvGrpSpPr/>
          <p:nvPr/>
        </p:nvGrpSpPr>
        <p:grpSpPr>
          <a:xfrm>
            <a:off x="8189594" y="2782521"/>
            <a:ext cx="929832" cy="795949"/>
            <a:chOff x="10920388" y="2780901"/>
            <a:chExt cx="1239881" cy="1061355"/>
          </a:xfrm>
        </p:grpSpPr>
        <p:grpSp>
          <p:nvGrpSpPr>
            <p:cNvPr id="9" name="Group 8"/>
            <p:cNvGrpSpPr/>
            <p:nvPr/>
          </p:nvGrpSpPr>
          <p:grpSpPr>
            <a:xfrm>
              <a:off x="11311238" y="2780901"/>
              <a:ext cx="458181" cy="590870"/>
              <a:chOff x="8824650" y="2294433"/>
              <a:chExt cx="368737" cy="475523"/>
            </a:xfrm>
          </p:grpSpPr>
          <p:sp>
            <p:nvSpPr>
              <p:cNvPr id="117"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68564" tIns="34282" rIns="68564" bIns="34282" numCol="1" anchor="t" anchorCtr="0" compatLnSpc="1">
                <a:prstTxWarp prst="textNoShape">
                  <a:avLst/>
                </a:prstTxWarp>
              </a:bodyPr>
              <a:lstStyle/>
              <a:p>
                <a:pPr defTabSz="699329"/>
                <a:endParaRPr lang="en-US" sz="1400">
                  <a:solidFill>
                    <a:srgbClr val="333333"/>
                  </a:solidFill>
                </a:endParaRPr>
              </a:p>
            </p:txBody>
          </p:sp>
          <p:sp>
            <p:nvSpPr>
              <p:cNvPr id="118"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68564" tIns="34282" rIns="68564" bIns="34282" numCol="1" anchor="t" anchorCtr="0" compatLnSpc="1">
                <a:prstTxWarp prst="textNoShape">
                  <a:avLst/>
                </a:prstTxWarp>
              </a:bodyPr>
              <a:lstStyle/>
              <a:p>
                <a:pPr defTabSz="699329"/>
                <a:endParaRPr lang="en-US" sz="1400">
                  <a:solidFill>
                    <a:srgbClr val="333333"/>
                  </a:solidFill>
                </a:endParaRPr>
              </a:p>
            </p:txBody>
          </p:sp>
        </p:grpSp>
        <p:sp>
          <p:nvSpPr>
            <p:cNvPr id="119" name="TextBox 118"/>
            <p:cNvSpPr txBox="1"/>
            <p:nvPr/>
          </p:nvSpPr>
          <p:spPr>
            <a:xfrm>
              <a:off x="10920388" y="3380620"/>
              <a:ext cx="1239881" cy="461636"/>
            </a:xfrm>
            <a:prstGeom prst="rect">
              <a:avLst/>
            </a:prstGeom>
            <a:noFill/>
          </p:spPr>
          <p:txBody>
            <a:bodyPr wrap="square" lIns="137129" tIns="109703" rIns="137129" bIns="109703" rtlCol="0">
              <a:spAutoFit/>
            </a:bodyPr>
            <a:lstStyle/>
            <a:p>
              <a:pPr algn="ctr" defTabSz="699329">
                <a:lnSpc>
                  <a:spcPct val="90000"/>
                </a:lnSpc>
                <a:spcBef>
                  <a:spcPct val="0"/>
                </a:spcBef>
                <a:spcAft>
                  <a:spcPts val="450"/>
                </a:spcAft>
              </a:pPr>
              <a:r>
                <a:rPr lang="en-US" sz="9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People</a:t>
              </a:r>
            </a:p>
          </p:txBody>
        </p:sp>
      </p:grpSp>
      <p:grpSp>
        <p:nvGrpSpPr>
          <p:cNvPr id="19" name="Group 18"/>
          <p:cNvGrpSpPr/>
          <p:nvPr/>
        </p:nvGrpSpPr>
        <p:grpSpPr>
          <a:xfrm>
            <a:off x="8312886" y="4045815"/>
            <a:ext cx="807717" cy="991818"/>
            <a:chOff x="11084791" y="4760710"/>
            <a:chExt cx="1077047" cy="1322535"/>
          </a:xfrm>
        </p:grpSpPr>
        <p:grpSp>
          <p:nvGrpSpPr>
            <p:cNvPr id="10" name="Group 9"/>
            <p:cNvGrpSpPr/>
            <p:nvPr/>
          </p:nvGrpSpPr>
          <p:grpSpPr>
            <a:xfrm>
              <a:off x="11311897" y="4760710"/>
              <a:ext cx="503712" cy="783392"/>
              <a:chOff x="8597110" y="4718972"/>
              <a:chExt cx="361215" cy="561776"/>
            </a:xfrm>
          </p:grpSpPr>
          <p:sp>
            <p:nvSpPr>
              <p:cNvPr id="12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68564" tIns="34282" rIns="68564" bIns="34282" numCol="1" anchor="t" anchorCtr="0" compatLnSpc="1">
                <a:prstTxWarp prst="textNoShape">
                  <a:avLst/>
                </a:prstTxWarp>
              </a:bodyPr>
              <a:lstStyle/>
              <a:p>
                <a:pPr defTabSz="699329"/>
                <a:endParaRPr lang="en-US" sz="1400">
                  <a:solidFill>
                    <a:srgbClr val="333333"/>
                  </a:solidFill>
                </a:endParaRPr>
              </a:p>
            </p:txBody>
          </p:sp>
          <p:sp>
            <p:nvSpPr>
              <p:cNvPr id="12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68564" tIns="34282" rIns="68564" bIns="34282" numCol="1" anchor="t" anchorCtr="0" compatLnSpc="1">
                <a:prstTxWarp prst="textNoShape">
                  <a:avLst/>
                </a:prstTxWarp>
              </a:bodyPr>
              <a:lstStyle/>
              <a:p>
                <a:pPr defTabSz="699329"/>
                <a:endParaRPr lang="en-US" sz="1400">
                  <a:solidFill>
                    <a:srgbClr val="333333"/>
                  </a:solidFill>
                </a:endParaRPr>
              </a:p>
            </p:txBody>
          </p:sp>
          <p:sp>
            <p:nvSpPr>
              <p:cNvPr id="12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68564" tIns="34282" rIns="68564" bIns="34282" numCol="1" anchor="t" anchorCtr="0" compatLnSpc="1">
                <a:prstTxWarp prst="textNoShape">
                  <a:avLst/>
                </a:prstTxWarp>
              </a:bodyPr>
              <a:lstStyle/>
              <a:p>
                <a:pPr defTabSz="699329"/>
                <a:endParaRPr lang="en-US" sz="1400">
                  <a:solidFill>
                    <a:srgbClr val="333333"/>
                  </a:solidFill>
                </a:endParaRPr>
              </a:p>
            </p:txBody>
          </p:sp>
        </p:grpSp>
        <p:sp>
          <p:nvSpPr>
            <p:cNvPr id="124" name="TextBox 123"/>
            <p:cNvSpPr txBox="1"/>
            <p:nvPr/>
          </p:nvSpPr>
          <p:spPr>
            <a:xfrm>
              <a:off x="11084791" y="5455395"/>
              <a:ext cx="1077047" cy="627850"/>
            </a:xfrm>
            <a:prstGeom prst="rect">
              <a:avLst/>
            </a:prstGeom>
            <a:noFill/>
          </p:spPr>
          <p:txBody>
            <a:bodyPr wrap="square" lIns="137129" tIns="109703" rIns="137129" bIns="109703" rtlCol="0">
              <a:spAutoFit/>
            </a:bodyPr>
            <a:lstStyle/>
            <a:p>
              <a:pPr defTabSz="699329">
                <a:lnSpc>
                  <a:spcPct val="90000"/>
                </a:lnSpc>
                <a:spcBef>
                  <a:spcPct val="0"/>
                </a:spcBef>
                <a:spcAft>
                  <a:spcPts val="450"/>
                </a:spcAft>
              </a:pPr>
              <a:r>
                <a:rPr lang="en-US" sz="9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Automated </a:t>
              </a:r>
              <a:br>
                <a:rPr lang="en-US" sz="9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9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Systems</a:t>
              </a:r>
            </a:p>
          </p:txBody>
        </p:sp>
      </p:grpSp>
      <p:sp>
        <p:nvSpPr>
          <p:cNvPr id="37" name="Right Arrow 36"/>
          <p:cNvSpPr/>
          <p:nvPr/>
        </p:nvSpPr>
        <p:spPr bwMode="auto">
          <a:xfrm>
            <a:off x="5088103" y="5154844"/>
            <a:ext cx="2869305" cy="194695"/>
          </a:xfrm>
          <a:prstGeom prst="righ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9879" tIns="111903" rIns="139879" bIns="111903" numCol="1" spcCol="0" rtlCol="0" fromWordArt="0" anchor="t" anchorCtr="0" forceAA="0" compatLnSpc="1">
            <a:prstTxWarp prst="textNoShape">
              <a:avLst/>
            </a:prstTxWarp>
            <a:noAutofit/>
          </a:bodyPr>
          <a:lstStyle/>
          <a:p>
            <a:pPr algn="ctr" defTabSz="713176"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3" name="Title 1"/>
          <p:cNvSpPr txBox="1">
            <a:spLocks/>
          </p:cNvSpPr>
          <p:nvPr/>
        </p:nvSpPr>
        <p:spPr>
          <a:xfrm>
            <a:off x="0" y="229303"/>
            <a:ext cx="8708317" cy="994088"/>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dirty="0">
                <a:solidFill>
                  <a:schemeClr val="tx2"/>
                </a:solidFill>
                <a:latin typeface="Verdana" panose="020B0604030504040204" pitchFamily="34" charset="0"/>
                <a:ea typeface="Verdana" panose="020B0604030504040204" pitchFamily="34" charset="0"/>
                <a:cs typeface="Verdana" panose="020B0604030504040204" pitchFamily="34" charset="0"/>
              </a:rPr>
              <a:t>Operationalized Analytic Solutions</a:t>
            </a:r>
          </a:p>
        </p:txBody>
      </p:sp>
      <p:grpSp>
        <p:nvGrpSpPr>
          <p:cNvPr id="5" name="Group 4"/>
          <p:cNvGrpSpPr/>
          <p:nvPr/>
        </p:nvGrpSpPr>
        <p:grpSpPr>
          <a:xfrm>
            <a:off x="3011270" y="1818267"/>
            <a:ext cx="1780910" cy="3239799"/>
            <a:chOff x="4015367" y="1790395"/>
            <a:chExt cx="2374749" cy="4320099"/>
          </a:xfrm>
          <a:solidFill>
            <a:schemeClr val="accent6">
              <a:lumMod val="75000"/>
            </a:schemeClr>
          </a:solidFill>
        </p:grpSpPr>
        <p:grpSp>
          <p:nvGrpSpPr>
            <p:cNvPr id="8" name="Group 7"/>
            <p:cNvGrpSpPr/>
            <p:nvPr/>
          </p:nvGrpSpPr>
          <p:grpSpPr>
            <a:xfrm>
              <a:off x="4015367" y="1790395"/>
              <a:ext cx="2374749" cy="4320099"/>
              <a:chOff x="4015367" y="1790395"/>
              <a:chExt cx="2374749" cy="4320099"/>
            </a:xfrm>
            <a:grpFill/>
          </p:grpSpPr>
          <p:sp>
            <p:nvSpPr>
              <p:cNvPr id="42" name="Rectangle 41"/>
              <p:cNvSpPr/>
              <p:nvPr/>
            </p:nvSpPr>
            <p:spPr bwMode="auto">
              <a:xfrm>
                <a:off x="4015367" y="1790395"/>
                <a:ext cx="2079506" cy="4320099"/>
              </a:xfrm>
              <a:prstGeom prst="rect">
                <a:avLst/>
              </a:prstGeom>
              <a:grpFill/>
              <a:ln w="3175">
                <a:noFill/>
              </a:ln>
            </p:spPr>
            <p:style>
              <a:lnRef idx="0">
                <a:scrgbClr r="0" g="0" b="0"/>
              </a:lnRef>
              <a:fillRef idx="0">
                <a:scrgbClr r="0" g="0" b="0"/>
              </a:fillRef>
              <a:effectRef idx="0">
                <a:scrgbClr r="0" g="0" b="0"/>
              </a:effectRef>
              <a:fontRef idx="minor">
                <a:schemeClr val="lt1"/>
              </a:fontRef>
            </p:style>
            <p:txBody>
              <a:bodyPr spcFirstLastPara="0" vert="horz" wrap="square" lIns="13710" tIns="34282" rIns="13710" bIns="68545" numCol="1" spcCol="1270" anchor="t" anchorCtr="0">
                <a:noAutofit/>
              </a:bodyPr>
              <a:lstStyle/>
              <a:p>
                <a:pPr algn="ctr" defTabSz="543686">
                  <a:spcBef>
                    <a:spcPct val="0"/>
                  </a:spcBef>
                  <a:spcAft>
                    <a:spcPct val="35000"/>
                  </a:spcAft>
                </a:pPr>
                <a:r>
                  <a:rPr lang="en-US" sz="1400" b="1"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Big Data Stores</a:t>
                </a:r>
              </a:p>
            </p:txBody>
          </p:sp>
          <p:pic>
            <p:nvPicPr>
              <p:cNvPr id="36" name="Picture 13"/>
              <p:cNvPicPr>
                <a:picLocks noChangeAspect="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4128059" y="4437777"/>
                <a:ext cx="329771" cy="4298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39" name="Rounded Rectangle 38"/>
              <p:cNvSpPr/>
              <p:nvPr/>
            </p:nvSpPr>
            <p:spPr bwMode="auto">
              <a:xfrm>
                <a:off x="4149766" y="3430749"/>
                <a:ext cx="331473" cy="331473"/>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188894" y="3468844"/>
                <a:ext cx="44486" cy="44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4331042" y="3468844"/>
                <a:ext cx="44486" cy="44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p:cNvSpPr/>
              <p:nvPr/>
            </p:nvSpPr>
            <p:spPr bwMode="auto">
              <a:xfrm>
                <a:off x="4258333" y="3469240"/>
                <a:ext cx="47754" cy="477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4400481" y="3469240"/>
                <a:ext cx="47754" cy="477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4188894" y="3621011"/>
                <a:ext cx="44486" cy="44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4331042" y="3621011"/>
                <a:ext cx="44486" cy="44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Oval 51"/>
              <p:cNvSpPr/>
              <p:nvPr/>
            </p:nvSpPr>
            <p:spPr bwMode="auto">
              <a:xfrm>
                <a:off x="4258333" y="3621407"/>
                <a:ext cx="47754" cy="477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4400481" y="3621407"/>
                <a:ext cx="47754" cy="477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4261998" y="3693760"/>
                <a:ext cx="44486" cy="44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p:cNvSpPr/>
              <p:nvPr/>
            </p:nvSpPr>
            <p:spPr bwMode="auto">
              <a:xfrm>
                <a:off x="4404146" y="3693760"/>
                <a:ext cx="44486" cy="44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p:cNvSpPr/>
              <p:nvPr/>
            </p:nvSpPr>
            <p:spPr bwMode="auto">
              <a:xfrm>
                <a:off x="4189290" y="3694156"/>
                <a:ext cx="47754" cy="477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p:cNvSpPr/>
              <p:nvPr/>
            </p:nvSpPr>
            <p:spPr bwMode="auto">
              <a:xfrm>
                <a:off x="4331438" y="3694156"/>
                <a:ext cx="47754" cy="477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bwMode="auto">
              <a:xfrm>
                <a:off x="4261998" y="3534947"/>
                <a:ext cx="44486" cy="44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p:cNvSpPr/>
              <p:nvPr/>
            </p:nvSpPr>
            <p:spPr bwMode="auto">
              <a:xfrm>
                <a:off x="4404146" y="3534947"/>
                <a:ext cx="44486" cy="44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p:cNvSpPr/>
              <p:nvPr/>
            </p:nvSpPr>
            <p:spPr bwMode="auto">
              <a:xfrm>
                <a:off x="4189290" y="3535344"/>
                <a:ext cx="47754" cy="477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p:cNvSpPr/>
              <p:nvPr/>
            </p:nvSpPr>
            <p:spPr bwMode="auto">
              <a:xfrm>
                <a:off x="4331438" y="3535344"/>
                <a:ext cx="47754" cy="477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p:cNvSpPr/>
              <p:nvPr/>
            </p:nvSpPr>
            <p:spPr>
              <a:xfrm>
                <a:off x="4508069" y="3352325"/>
                <a:ext cx="934865" cy="533525"/>
              </a:xfrm>
              <a:prstGeom prst="rect">
                <a:avLst/>
              </a:prstGeom>
              <a:grpFill/>
            </p:spPr>
            <p:txBody>
              <a:bodyPr wrap="none">
                <a:spAutoFit/>
              </a:bodyPr>
              <a:lstStyle/>
              <a:p>
                <a:r>
                  <a:rPr lang="en-US" sz="10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0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Lake</a:t>
                </a:r>
                <a:endParaRPr lang="en-US" sz="1000" dirty="0">
                  <a:gradFill>
                    <a:gsLst>
                      <a:gs pos="0">
                        <a:srgbClr val="FFFFFF"/>
                      </a:gs>
                      <a:gs pos="100000">
                        <a:srgbClr val="FFFFFF"/>
                      </a:gs>
                    </a:gsLst>
                    <a:lin ang="5400000" scaled="0"/>
                  </a:gradFill>
                </a:endParaRPr>
              </a:p>
            </p:txBody>
          </p:sp>
          <p:sp>
            <p:nvSpPr>
              <p:cNvPr id="82" name="Rectangle 81"/>
              <p:cNvSpPr/>
              <p:nvPr/>
            </p:nvSpPr>
            <p:spPr>
              <a:xfrm>
                <a:off x="4489683" y="4446182"/>
                <a:ext cx="1589289" cy="513005"/>
              </a:xfrm>
              <a:prstGeom prst="rect">
                <a:avLst/>
              </a:prstGeom>
              <a:grpFill/>
            </p:spPr>
            <p:txBody>
              <a:bodyPr wrap="none">
                <a:spAutoFit/>
              </a:bodyPr>
              <a:lstStyle/>
              <a:p>
                <a:r>
                  <a:rPr lang="en-US" sz="10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a:t>
                </a:r>
                <a:r>
                  <a:rPr lang="en-US" sz="9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 </a:t>
                </a:r>
              </a:p>
              <a:p>
                <a:r>
                  <a:rPr lang="en-US" sz="9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SQL Data Warehouse</a:t>
                </a:r>
                <a:endParaRPr lang="en-US" sz="900" dirty="0">
                  <a:gradFill>
                    <a:gsLst>
                      <a:gs pos="0">
                        <a:srgbClr val="FFFFFF"/>
                      </a:gs>
                      <a:gs pos="100000">
                        <a:srgbClr val="FFFFFF"/>
                      </a:gs>
                    </a:gsLst>
                    <a:lin ang="5400000" scaled="0"/>
                  </a:gradFill>
                </a:endParaRPr>
              </a:p>
            </p:txBody>
          </p:sp>
          <p:grpSp>
            <p:nvGrpSpPr>
              <p:cNvPr id="145" name="Group 144"/>
              <p:cNvGrpSpPr/>
              <p:nvPr/>
            </p:nvGrpSpPr>
            <p:grpSpPr>
              <a:xfrm>
                <a:off x="6094873" y="5254390"/>
                <a:ext cx="295243" cy="853675"/>
                <a:chOff x="3832324" y="5254390"/>
                <a:chExt cx="295243" cy="853675"/>
              </a:xfrm>
              <a:grpFill/>
            </p:grpSpPr>
            <p:sp>
              <p:nvSpPr>
                <p:cNvPr id="146" name="Isosceles Triangle 145"/>
                <p:cNvSpPr/>
                <p:nvPr/>
              </p:nvSpPr>
              <p:spPr bwMode="auto">
                <a:xfrm rot="5400000">
                  <a:off x="3576707" y="5557205"/>
                  <a:ext cx="853675" cy="248045"/>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7" name="Isosceles Triangle 146"/>
                <p:cNvSpPr/>
                <p:nvPr/>
              </p:nvSpPr>
              <p:spPr bwMode="auto">
                <a:xfrm rot="5400000">
                  <a:off x="3529509" y="5557205"/>
                  <a:ext cx="853675" cy="248045"/>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23" name="Picture 22"/>
            <p:cNvPicPr>
              <a:picLocks noChangeAspect="1"/>
            </p:cNvPicPr>
            <p:nvPr/>
          </p:nvPicPr>
          <p:blipFill>
            <a:blip r:embed="rId7"/>
            <a:stretch>
              <a:fillRect/>
            </a:stretch>
          </p:blipFill>
          <p:spPr>
            <a:xfrm>
              <a:off x="4091758" y="3387250"/>
              <a:ext cx="402371" cy="438950"/>
            </a:xfrm>
            <a:prstGeom prst="rect">
              <a:avLst/>
            </a:prstGeom>
            <a:grpFill/>
          </p:spPr>
        </p:pic>
      </p:grpSp>
      <p:grpSp>
        <p:nvGrpSpPr>
          <p:cNvPr id="26" name="Group 25"/>
          <p:cNvGrpSpPr/>
          <p:nvPr/>
        </p:nvGrpSpPr>
        <p:grpSpPr>
          <a:xfrm>
            <a:off x="1316338" y="1818267"/>
            <a:ext cx="1779074" cy="3239799"/>
            <a:chOff x="1755266" y="1790395"/>
            <a:chExt cx="2372301" cy="4320099"/>
          </a:xfrm>
          <a:solidFill>
            <a:srgbClr val="002060"/>
          </a:solidFill>
        </p:grpSpPr>
        <p:grpSp>
          <p:nvGrpSpPr>
            <p:cNvPr id="7" name="Group 6"/>
            <p:cNvGrpSpPr/>
            <p:nvPr/>
          </p:nvGrpSpPr>
          <p:grpSpPr>
            <a:xfrm>
              <a:off x="1755266" y="1790395"/>
              <a:ext cx="2372301" cy="4320099"/>
              <a:chOff x="1755266" y="1790395"/>
              <a:chExt cx="2372301" cy="4320099"/>
            </a:xfrm>
            <a:grpFill/>
          </p:grpSpPr>
          <p:sp>
            <p:nvSpPr>
              <p:cNvPr id="41" name="Rectangle 40"/>
              <p:cNvSpPr/>
              <p:nvPr/>
            </p:nvSpPr>
            <p:spPr bwMode="auto">
              <a:xfrm>
                <a:off x="1755266" y="1790395"/>
                <a:ext cx="2079506" cy="4320099"/>
              </a:xfrm>
              <a:prstGeom prst="rect">
                <a:avLst/>
              </a:prstGeom>
              <a:grpFill/>
              <a:ln w="3175">
                <a:noFill/>
              </a:ln>
            </p:spPr>
            <p:style>
              <a:lnRef idx="0">
                <a:scrgbClr r="0" g="0" b="0"/>
              </a:lnRef>
              <a:fillRef idx="0">
                <a:scrgbClr r="0" g="0" b="0"/>
              </a:fillRef>
              <a:effectRef idx="0">
                <a:scrgbClr r="0" g="0" b="0"/>
              </a:effectRef>
              <a:fontRef idx="minor">
                <a:schemeClr val="lt1"/>
              </a:fontRef>
            </p:style>
            <p:txBody>
              <a:bodyPr spcFirstLastPara="0" vert="horz" wrap="square" lIns="13710" tIns="34282" rIns="13710" bIns="68545" numCol="1" spcCol="1270" anchor="t" anchorCtr="0">
                <a:noAutofit/>
              </a:bodyPr>
              <a:lstStyle/>
              <a:p>
                <a:pPr algn="ctr" defTabSz="543686">
                  <a:spcBef>
                    <a:spcPct val="0"/>
                  </a:spcBef>
                  <a:spcAft>
                    <a:spcPct val="35000"/>
                  </a:spcAft>
                </a:pPr>
                <a:r>
                  <a:rPr lang="en-US" sz="1400" b="1"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Information Management</a:t>
                </a:r>
              </a:p>
            </p:txBody>
          </p: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92648" y="3420234"/>
                <a:ext cx="375108" cy="375108"/>
              </a:xfrm>
              <a:prstGeom prst="rect">
                <a:avLst/>
              </a:prstGeom>
              <a:grpFill/>
            </p:spPr>
          </p:pic>
          <p:sp>
            <p:nvSpPr>
              <p:cNvPr id="77" name="Freeform 30"/>
              <p:cNvSpPr>
                <a:spLocks noEditPoints="1"/>
              </p:cNvSpPr>
              <p:nvPr/>
            </p:nvSpPr>
            <p:spPr bwMode="auto">
              <a:xfrm>
                <a:off x="1943680" y="4358562"/>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68564" tIns="34282" rIns="68564" bIns="34282" numCol="1" anchor="t" anchorCtr="0" compatLnSpc="1">
                <a:prstTxWarp prst="textNoShape">
                  <a:avLst/>
                </a:prstTxWarp>
              </a:bodyPr>
              <a:lstStyle/>
              <a:p>
                <a:pPr defTabSz="671646" fontAlgn="base">
                  <a:spcBef>
                    <a:spcPct val="0"/>
                  </a:spcBef>
                  <a:spcAft>
                    <a:spcPct val="0"/>
                  </a:spcAft>
                  <a:defRPr/>
                </a:pPr>
                <a:endParaRPr lang="en-US" sz="1400" kern="0" dirty="0">
                  <a:solidFill>
                    <a:srgbClr val="000000"/>
                  </a:solidFill>
                  <a:ea typeface="MS PGothic" charset="0"/>
                </a:endParaRPr>
              </a:p>
            </p:txBody>
          </p:sp>
          <p:pic>
            <p:nvPicPr>
              <p:cNvPr id="78" name="Picture 7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17104" y="5251418"/>
                <a:ext cx="339648" cy="352813"/>
              </a:xfrm>
              <a:prstGeom prst="rect">
                <a:avLst/>
              </a:prstGeom>
              <a:grpFill/>
            </p:spPr>
          </p:pic>
          <p:sp>
            <p:nvSpPr>
              <p:cNvPr id="4" name="Rectangle 3"/>
              <p:cNvSpPr/>
              <p:nvPr/>
            </p:nvSpPr>
            <p:spPr>
              <a:xfrm>
                <a:off x="2295424" y="3421402"/>
                <a:ext cx="1165633" cy="533525"/>
              </a:xfrm>
              <a:prstGeom prst="rect">
                <a:avLst/>
              </a:prstGeom>
              <a:grpFill/>
            </p:spPr>
            <p:txBody>
              <a:bodyPr wrap="none">
                <a:spAutoFit/>
              </a:bodyPr>
              <a:lstStyle/>
              <a:p>
                <a:r>
                  <a:rPr lang="en-US" sz="10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0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Factory </a:t>
                </a:r>
                <a:endParaRPr lang="en-US" sz="1000" dirty="0">
                  <a:gradFill>
                    <a:gsLst>
                      <a:gs pos="0">
                        <a:srgbClr val="FFFFFF"/>
                      </a:gs>
                      <a:gs pos="100000">
                        <a:srgbClr val="FFFFFF"/>
                      </a:gs>
                    </a:gsLst>
                    <a:lin ang="5400000" scaled="0"/>
                  </a:gradFill>
                </a:endParaRPr>
              </a:p>
            </p:txBody>
          </p:sp>
          <p:sp>
            <p:nvSpPr>
              <p:cNvPr id="79" name="Rectangle 78"/>
              <p:cNvSpPr/>
              <p:nvPr/>
            </p:nvSpPr>
            <p:spPr>
              <a:xfrm>
                <a:off x="2295424" y="4284667"/>
                <a:ext cx="1156569" cy="533525"/>
              </a:xfrm>
              <a:prstGeom prst="rect">
                <a:avLst/>
              </a:prstGeom>
              <a:grpFill/>
            </p:spPr>
            <p:txBody>
              <a:bodyPr wrap="none">
                <a:spAutoFit/>
              </a:bodyPr>
              <a:lstStyle/>
              <a:p>
                <a:r>
                  <a:rPr lang="en-US" sz="10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0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Catalog</a:t>
                </a:r>
                <a:endParaRPr lang="en-US" sz="1000" dirty="0">
                  <a:gradFill>
                    <a:gsLst>
                      <a:gs pos="0">
                        <a:srgbClr val="FFFFFF"/>
                      </a:gs>
                      <a:gs pos="100000">
                        <a:srgbClr val="FFFFFF"/>
                      </a:gs>
                    </a:gsLst>
                    <a:lin ang="5400000" scaled="0"/>
                  </a:gradFill>
                </a:endParaRPr>
              </a:p>
            </p:txBody>
          </p:sp>
          <p:sp>
            <p:nvSpPr>
              <p:cNvPr id="80" name="Rectangle 79"/>
              <p:cNvSpPr/>
              <p:nvPr/>
            </p:nvSpPr>
            <p:spPr>
              <a:xfrm>
                <a:off x="2293004" y="5169231"/>
                <a:ext cx="969065" cy="533525"/>
              </a:xfrm>
              <a:prstGeom prst="rect">
                <a:avLst/>
              </a:prstGeom>
              <a:grpFill/>
            </p:spPr>
            <p:txBody>
              <a:bodyPr wrap="none">
                <a:spAutoFit/>
              </a:bodyPr>
              <a:lstStyle/>
              <a:p>
                <a:r>
                  <a:rPr lang="en-US" sz="10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0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Event Hub</a:t>
                </a:r>
                <a:endParaRPr lang="en-US" sz="1000" dirty="0">
                  <a:gradFill>
                    <a:gsLst>
                      <a:gs pos="0">
                        <a:srgbClr val="FFFFFF"/>
                      </a:gs>
                      <a:gs pos="100000">
                        <a:srgbClr val="FFFFFF"/>
                      </a:gs>
                    </a:gsLst>
                    <a:lin ang="5400000" scaled="0"/>
                  </a:gradFill>
                </a:endParaRPr>
              </a:p>
            </p:txBody>
          </p:sp>
          <p:grpSp>
            <p:nvGrpSpPr>
              <p:cNvPr id="12" name="Group 11"/>
              <p:cNvGrpSpPr/>
              <p:nvPr/>
            </p:nvGrpSpPr>
            <p:grpSpPr>
              <a:xfrm>
                <a:off x="3832324" y="5254390"/>
                <a:ext cx="295243" cy="853675"/>
                <a:chOff x="3832324" y="5254390"/>
                <a:chExt cx="295243" cy="853675"/>
              </a:xfrm>
              <a:grpFill/>
            </p:grpSpPr>
            <p:sp>
              <p:nvSpPr>
                <p:cNvPr id="144" name="Isosceles Triangle 143"/>
                <p:cNvSpPr/>
                <p:nvPr/>
              </p:nvSpPr>
              <p:spPr bwMode="auto">
                <a:xfrm rot="5400000">
                  <a:off x="3576707" y="5557205"/>
                  <a:ext cx="853675" cy="248045"/>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Isosceles Triangle 10"/>
                <p:cNvSpPr/>
                <p:nvPr/>
              </p:nvSpPr>
              <p:spPr bwMode="auto">
                <a:xfrm rot="5400000">
                  <a:off x="3529509" y="5557205"/>
                  <a:ext cx="853675" cy="248045"/>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63" name="Freeform 539"/>
            <p:cNvSpPr>
              <a:spLocks noChangeAspect="1"/>
            </p:cNvSpPr>
            <p:nvPr/>
          </p:nvSpPr>
          <p:spPr bwMode="auto">
            <a:xfrm>
              <a:off x="1870537" y="2569920"/>
              <a:ext cx="507283" cy="350586"/>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grpFill/>
            <a:ln>
              <a:noFill/>
            </a:ln>
            <a:extLst/>
          </p:spPr>
          <p:txBody>
            <a:bodyPr vert="horz" wrap="square" lIns="68564" tIns="34282" rIns="68564" bIns="34282" numCol="1" anchor="t" anchorCtr="0" compatLnSpc="1">
              <a:prstTxWarp prst="textNoShape">
                <a:avLst/>
              </a:prstTxWarp>
            </a:bodyPr>
            <a:lstStyle/>
            <a:p>
              <a:pPr defTabSz="699329"/>
              <a:endParaRPr lang="en-US" sz="1400">
                <a:solidFill>
                  <a:srgbClr val="333333"/>
                </a:solidFill>
              </a:endParaRPr>
            </a:p>
          </p:txBody>
        </p:sp>
        <p:sp>
          <p:nvSpPr>
            <p:cNvPr id="164" name="Rectangle 163"/>
            <p:cNvSpPr/>
            <p:nvPr/>
          </p:nvSpPr>
          <p:spPr>
            <a:xfrm>
              <a:off x="2356055" y="2560218"/>
              <a:ext cx="788489" cy="533525"/>
            </a:xfrm>
            <a:prstGeom prst="rect">
              <a:avLst/>
            </a:prstGeom>
            <a:grpFill/>
          </p:spPr>
          <p:txBody>
            <a:bodyPr wrap="none">
              <a:spAutoFit/>
            </a:bodyPr>
            <a:lstStyle/>
            <a:p>
              <a:r>
                <a:rPr lang="en-US" sz="10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0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Storage</a:t>
              </a:r>
              <a:endParaRPr lang="en-US" sz="1000" dirty="0">
                <a:gradFill>
                  <a:gsLst>
                    <a:gs pos="0">
                      <a:srgbClr val="FFFFFF"/>
                    </a:gs>
                    <a:gs pos="100000">
                      <a:srgbClr val="FFFFFF"/>
                    </a:gs>
                  </a:gsLst>
                  <a:lin ang="5400000" scaled="0"/>
                </a:gradFill>
              </a:endParaRPr>
            </a:p>
          </p:txBody>
        </p:sp>
      </p:grpSp>
      <p:grpSp>
        <p:nvGrpSpPr>
          <p:cNvPr id="16" name="Group 15"/>
          <p:cNvGrpSpPr/>
          <p:nvPr/>
        </p:nvGrpSpPr>
        <p:grpSpPr>
          <a:xfrm>
            <a:off x="6423169" y="4304663"/>
            <a:ext cx="1603175" cy="816120"/>
            <a:chOff x="8564950" y="4739592"/>
            <a:chExt cx="2137747" cy="1088253"/>
          </a:xfrm>
          <a:solidFill>
            <a:srgbClr val="525252"/>
          </a:solidFill>
        </p:grpSpPr>
        <p:sp>
          <p:nvSpPr>
            <p:cNvPr id="45" name="Rectangle 44"/>
            <p:cNvSpPr/>
            <p:nvPr/>
          </p:nvSpPr>
          <p:spPr bwMode="auto">
            <a:xfrm>
              <a:off x="8564950" y="4739592"/>
              <a:ext cx="2137747" cy="1005841"/>
            </a:xfrm>
            <a:prstGeom prst="rect">
              <a:avLst/>
            </a:prstGeom>
            <a:grpFill/>
            <a:ln w="3175">
              <a:noFill/>
            </a:ln>
          </p:spPr>
          <p:style>
            <a:lnRef idx="0">
              <a:scrgbClr r="0" g="0" b="0"/>
            </a:lnRef>
            <a:fillRef idx="0">
              <a:scrgbClr r="0" g="0" b="0"/>
            </a:fillRef>
            <a:effectRef idx="0">
              <a:scrgbClr r="0" g="0" b="0"/>
            </a:effectRef>
            <a:fontRef idx="minor">
              <a:schemeClr val="lt1"/>
            </a:fontRef>
          </p:style>
          <p:txBody>
            <a:bodyPr spcFirstLastPara="0" vert="horz" wrap="square" lIns="13710" tIns="34282" rIns="13710" bIns="68545" numCol="1" spcCol="1270" anchor="t" anchorCtr="0">
              <a:noAutofit/>
            </a:bodyPr>
            <a:lstStyle/>
            <a:p>
              <a:pPr algn="ctr" defTabSz="543686">
                <a:spcBef>
                  <a:spcPct val="0"/>
                </a:spcBef>
                <a:spcAft>
                  <a:spcPct val="35000"/>
                </a:spcAft>
              </a:pPr>
              <a:r>
                <a:rPr lang="en-US" sz="1400" b="1"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Scenarios</a:t>
              </a:r>
            </a:p>
          </p:txBody>
        </p:sp>
        <p:sp>
          <p:nvSpPr>
            <p:cNvPr id="129" name="Rectangle 128"/>
            <p:cNvSpPr/>
            <p:nvPr/>
          </p:nvSpPr>
          <p:spPr>
            <a:xfrm>
              <a:off x="8817722" y="5089118"/>
              <a:ext cx="1592536" cy="738727"/>
            </a:xfrm>
            <a:prstGeom prst="rect">
              <a:avLst/>
            </a:prstGeom>
            <a:grpFill/>
          </p:spPr>
          <p:txBody>
            <a:bodyPr wrap="none">
              <a:spAutoFit/>
            </a:bodyPr>
            <a:lstStyle/>
            <a:p>
              <a:r>
                <a:rPr lang="en-US" sz="10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Recommendations,</a:t>
              </a:r>
            </a:p>
            <a:p>
              <a:r>
                <a:rPr lang="en-US" sz="10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customer churn,</a:t>
              </a:r>
            </a:p>
            <a:p>
              <a:r>
                <a:rPr lang="en-US" sz="10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forecasting, etc.</a:t>
              </a:r>
            </a:p>
          </p:txBody>
        </p:sp>
        <p:grpSp>
          <p:nvGrpSpPr>
            <p:cNvPr id="128" name="Group 127"/>
            <p:cNvGrpSpPr/>
            <p:nvPr/>
          </p:nvGrpSpPr>
          <p:grpSpPr>
            <a:xfrm>
              <a:off x="8824953" y="5266818"/>
              <a:ext cx="152426" cy="127841"/>
              <a:chOff x="-2349499" y="456761"/>
              <a:chExt cx="393701" cy="330200"/>
            </a:xfrm>
            <a:grpFill/>
          </p:grpSpPr>
          <p:sp>
            <p:nvSpPr>
              <p:cNvPr id="157" name="Freeform 35"/>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4" tIns="34287" rIns="68574" bIns="34287" numCol="1" anchor="t" anchorCtr="0" compatLnSpc="1">
                <a:prstTxWarp prst="textNoShape">
                  <a:avLst/>
                </a:prstTxWarp>
              </a:bodyPr>
              <a:lstStyle/>
              <a:p>
                <a:endParaRPr lang="en-US" sz="1400">
                  <a:solidFill>
                    <a:srgbClr val="FFFFFF"/>
                  </a:solidFill>
                </a:endParaRPr>
              </a:p>
            </p:txBody>
          </p:sp>
          <p:sp>
            <p:nvSpPr>
              <p:cNvPr id="161" name="Freeform 36"/>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4" tIns="34287" rIns="68574" bIns="34287" numCol="1" anchor="t" anchorCtr="0" compatLnSpc="1">
                <a:prstTxWarp prst="textNoShape">
                  <a:avLst/>
                </a:prstTxWarp>
              </a:bodyPr>
              <a:lstStyle/>
              <a:p>
                <a:endParaRPr lang="en-US" sz="1400">
                  <a:solidFill>
                    <a:srgbClr val="FFFFFF"/>
                  </a:solidFill>
                </a:endParaRPr>
              </a:p>
            </p:txBody>
          </p:sp>
          <p:sp>
            <p:nvSpPr>
              <p:cNvPr id="162" name="Freeform 37"/>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4" tIns="34287" rIns="68574" bIns="34287" numCol="1" anchor="t" anchorCtr="0" compatLnSpc="1">
                <a:prstTxWarp prst="textNoShape">
                  <a:avLst/>
                </a:prstTxWarp>
              </a:bodyPr>
              <a:lstStyle/>
              <a:p>
                <a:endParaRPr lang="en-US" sz="1400">
                  <a:solidFill>
                    <a:srgbClr val="FFFFFF"/>
                  </a:solidFill>
                </a:endParaRPr>
              </a:p>
            </p:txBody>
          </p:sp>
        </p:grpSp>
      </p:grpSp>
      <p:grpSp>
        <p:nvGrpSpPr>
          <p:cNvPr id="15" name="Group 14"/>
          <p:cNvGrpSpPr/>
          <p:nvPr/>
        </p:nvGrpSpPr>
        <p:grpSpPr>
          <a:xfrm>
            <a:off x="6402967" y="3469245"/>
            <a:ext cx="1603175" cy="754316"/>
            <a:chOff x="8538016" y="3277427"/>
            <a:chExt cx="2137749" cy="1005840"/>
          </a:xfrm>
          <a:solidFill>
            <a:srgbClr val="525252"/>
          </a:solidFill>
        </p:grpSpPr>
        <p:sp>
          <p:nvSpPr>
            <p:cNvPr id="96" name="Rectangle 95"/>
            <p:cNvSpPr/>
            <p:nvPr/>
          </p:nvSpPr>
          <p:spPr bwMode="auto">
            <a:xfrm>
              <a:off x="8538016" y="3277427"/>
              <a:ext cx="2137749" cy="1005840"/>
            </a:xfrm>
            <a:prstGeom prst="rect">
              <a:avLst/>
            </a:prstGeom>
            <a:grpFill/>
            <a:ln w="3175">
              <a:noFill/>
            </a:ln>
          </p:spPr>
          <p:style>
            <a:lnRef idx="0">
              <a:scrgbClr r="0" g="0" b="0"/>
            </a:lnRef>
            <a:fillRef idx="0">
              <a:scrgbClr r="0" g="0" b="0"/>
            </a:fillRef>
            <a:effectRef idx="0">
              <a:scrgbClr r="0" g="0" b="0"/>
            </a:effectRef>
            <a:fontRef idx="minor">
              <a:schemeClr val="lt1"/>
            </a:fontRef>
          </p:style>
          <p:txBody>
            <a:bodyPr spcFirstLastPara="0" vert="horz" wrap="square" lIns="13710" tIns="34282" rIns="13710" bIns="68545" numCol="1" spcCol="1270" anchor="t" anchorCtr="0">
              <a:noAutofit/>
            </a:bodyPr>
            <a:lstStyle/>
            <a:p>
              <a:pPr algn="ctr" defTabSz="543686">
                <a:spcBef>
                  <a:spcPct val="0"/>
                </a:spcBef>
                <a:spcAft>
                  <a:spcPct val="35000"/>
                </a:spcAft>
              </a:pPr>
              <a:r>
                <a:rPr lang="en-US" sz="1400" b="1"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Perceptual  </a:t>
              </a:r>
              <a:r>
                <a:rPr lang="en-US" sz="1400" b="1" spc="-22"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  Intelligence</a:t>
              </a:r>
              <a:endParaRPr lang="en-US" sz="1400" b="1"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125" name="Rectangle 124"/>
            <p:cNvSpPr/>
            <p:nvPr/>
          </p:nvSpPr>
          <p:spPr>
            <a:xfrm>
              <a:off x="8616555" y="3855507"/>
              <a:ext cx="1036868" cy="328323"/>
            </a:xfrm>
            <a:prstGeom prst="rect">
              <a:avLst/>
            </a:prstGeom>
            <a:grpFill/>
          </p:spPr>
          <p:txBody>
            <a:bodyPr wrap="none">
              <a:spAutoFit/>
            </a:bodyPr>
            <a:lstStyle/>
            <a:p>
              <a:r>
                <a:rPr lang="en-US" sz="10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Face, vision</a:t>
              </a:r>
            </a:p>
          </p:txBody>
        </p:sp>
        <p:sp>
          <p:nvSpPr>
            <p:cNvPr id="126" name="Rectangle 125"/>
            <p:cNvSpPr/>
            <p:nvPr/>
          </p:nvSpPr>
          <p:spPr>
            <a:xfrm>
              <a:off x="9564285" y="3852309"/>
              <a:ext cx="1088169" cy="328323"/>
            </a:xfrm>
            <a:prstGeom prst="rect">
              <a:avLst/>
            </a:prstGeom>
            <a:grpFill/>
          </p:spPr>
          <p:txBody>
            <a:bodyPr wrap="none">
              <a:spAutoFit/>
            </a:bodyPr>
            <a:lstStyle/>
            <a:p>
              <a:r>
                <a:rPr lang="en-US" sz="10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Speech, text</a:t>
              </a:r>
            </a:p>
          </p:txBody>
        </p:sp>
        <p:grpSp>
          <p:nvGrpSpPr>
            <p:cNvPr id="95" name="Group 94"/>
            <p:cNvGrpSpPr/>
            <p:nvPr/>
          </p:nvGrpSpPr>
          <p:grpSpPr>
            <a:xfrm>
              <a:off x="8892356" y="3676097"/>
              <a:ext cx="269629" cy="255077"/>
              <a:chOff x="3248025" y="1189989"/>
              <a:chExt cx="5153661" cy="4875531"/>
            </a:xfrm>
            <a:grpFill/>
          </p:grpSpPr>
          <p:sp>
            <p:nvSpPr>
              <p:cNvPr id="100" name="Freeform 99"/>
              <p:cNvSpPr/>
              <p:nvPr/>
            </p:nvSpPr>
            <p:spPr bwMode="auto">
              <a:xfrm rot="5400000">
                <a:off x="32708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Freeform 100"/>
              <p:cNvSpPr/>
              <p:nvPr/>
            </p:nvSpPr>
            <p:spPr bwMode="auto">
              <a:xfrm rot="10800000">
                <a:off x="73856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3248025" y="5033549"/>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Freeform 102"/>
              <p:cNvSpPr/>
              <p:nvPr/>
            </p:nvSpPr>
            <p:spPr bwMode="auto">
              <a:xfrm rot="16200000">
                <a:off x="7377700" y="5041534"/>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5" name="Group 114"/>
            <p:cNvGrpSpPr/>
            <p:nvPr/>
          </p:nvGrpSpPr>
          <p:grpSpPr>
            <a:xfrm>
              <a:off x="8883959" y="4029213"/>
              <a:ext cx="286422" cy="241797"/>
              <a:chOff x="4746173" y="1443591"/>
              <a:chExt cx="4626426" cy="3905623"/>
            </a:xfrm>
            <a:grpFill/>
          </p:grpSpPr>
          <p:grpSp>
            <p:nvGrpSpPr>
              <p:cNvPr id="116" name="Group 386"/>
              <p:cNvGrpSpPr>
                <a:grpSpLocks noChangeAspect="1"/>
              </p:cNvGrpSpPr>
              <p:nvPr/>
            </p:nvGrpSpPr>
            <p:grpSpPr bwMode="auto">
              <a:xfrm>
                <a:off x="4746173" y="2973313"/>
                <a:ext cx="1414640" cy="2318440"/>
                <a:chOff x="-1261" y="1888"/>
                <a:chExt cx="576" cy="944"/>
              </a:xfrm>
              <a:grpFill/>
            </p:grpSpPr>
            <p:sp>
              <p:nvSpPr>
                <p:cNvPr id="140"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4" tIns="34287" rIns="68574" bIns="34287" numCol="1" anchor="t" anchorCtr="0" compatLnSpc="1">
                  <a:prstTxWarp prst="textNoShape">
                    <a:avLst/>
                  </a:prstTxWarp>
                </a:bodyPr>
                <a:lstStyle/>
                <a:p>
                  <a:pPr defTabSz="685681"/>
                  <a:endParaRPr lang="en-US" sz="1400">
                    <a:solidFill>
                      <a:srgbClr val="FFFFFF"/>
                    </a:solidFill>
                  </a:endParaRPr>
                </a:p>
              </p:txBody>
            </p:sp>
            <p:sp>
              <p:nvSpPr>
                <p:cNvPr id="141"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4" tIns="34287" rIns="68574" bIns="34287" numCol="1" anchor="t" anchorCtr="0" compatLnSpc="1">
                  <a:prstTxWarp prst="textNoShape">
                    <a:avLst/>
                  </a:prstTxWarp>
                </a:bodyPr>
                <a:lstStyle/>
                <a:p>
                  <a:pPr defTabSz="685681"/>
                  <a:endParaRPr lang="en-US" sz="1400">
                    <a:solidFill>
                      <a:srgbClr val="FFFFFF"/>
                    </a:solidFill>
                  </a:endParaRPr>
                </a:p>
              </p:txBody>
            </p:sp>
            <p:sp>
              <p:nvSpPr>
                <p:cNvPr id="142"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4" tIns="34287" rIns="68574" bIns="34287" numCol="1" anchor="t" anchorCtr="0" compatLnSpc="1">
                  <a:prstTxWarp prst="textNoShape">
                    <a:avLst/>
                  </a:prstTxWarp>
                </a:bodyPr>
                <a:lstStyle/>
                <a:p>
                  <a:pPr defTabSz="685681"/>
                  <a:endParaRPr lang="en-US" sz="1400">
                    <a:solidFill>
                      <a:srgbClr val="FFFFFF"/>
                    </a:solidFill>
                  </a:endParaRPr>
                </a:p>
              </p:txBody>
            </p:sp>
          </p:grpSp>
          <p:grpSp>
            <p:nvGrpSpPr>
              <p:cNvPr id="130" name="Group 129"/>
              <p:cNvGrpSpPr/>
              <p:nvPr/>
            </p:nvGrpSpPr>
            <p:grpSpPr>
              <a:xfrm>
                <a:off x="5345480" y="1443592"/>
                <a:ext cx="1381394" cy="1269128"/>
                <a:chOff x="5345480" y="1443592"/>
                <a:chExt cx="1381394" cy="1269128"/>
              </a:xfrm>
              <a:grpFill/>
            </p:grpSpPr>
            <p:sp>
              <p:nvSpPr>
                <p:cNvPr id="138" name="Bent Arrow 137"/>
                <p:cNvSpPr/>
                <p:nvPr/>
              </p:nvSpPr>
              <p:spPr bwMode="auto">
                <a:xfrm>
                  <a:off x="5345480" y="1554480"/>
                  <a:ext cx="1222960" cy="1158240"/>
                </a:xfrm>
                <a:prstGeom prst="bentArrow">
                  <a:avLst>
                    <a:gd name="adj1" fmla="val 19737"/>
                    <a:gd name="adj2" fmla="val 25000"/>
                    <a:gd name="adj3" fmla="val 26316"/>
                    <a:gd name="adj4" fmla="val 5592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9" name="Isosceles Triangle 138"/>
                <p:cNvSpPr/>
                <p:nvPr/>
              </p:nvSpPr>
              <p:spPr bwMode="auto">
                <a:xfrm rot="5400000">
                  <a:off x="6110896" y="1589033"/>
                  <a:ext cx="761420" cy="470537"/>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1" name="Group 130"/>
              <p:cNvGrpSpPr/>
              <p:nvPr/>
            </p:nvGrpSpPr>
            <p:grpSpPr>
              <a:xfrm rot="10800000">
                <a:off x="7049745" y="4080086"/>
                <a:ext cx="1381394" cy="1269128"/>
                <a:chOff x="5345480" y="1443592"/>
                <a:chExt cx="1381394" cy="1269128"/>
              </a:xfrm>
              <a:grpFill/>
            </p:grpSpPr>
            <p:sp>
              <p:nvSpPr>
                <p:cNvPr id="136" name="Bent Arrow 135"/>
                <p:cNvSpPr/>
                <p:nvPr/>
              </p:nvSpPr>
              <p:spPr bwMode="auto">
                <a:xfrm>
                  <a:off x="5345480" y="1554480"/>
                  <a:ext cx="1222960" cy="1158240"/>
                </a:xfrm>
                <a:prstGeom prst="bentArrow">
                  <a:avLst>
                    <a:gd name="adj1" fmla="val 19737"/>
                    <a:gd name="adj2" fmla="val 25000"/>
                    <a:gd name="adj3" fmla="val 26316"/>
                    <a:gd name="adj4" fmla="val 5592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Isosceles Triangle 136"/>
                <p:cNvSpPr/>
                <p:nvPr/>
              </p:nvSpPr>
              <p:spPr bwMode="auto">
                <a:xfrm rot="5400000">
                  <a:off x="6110896" y="1589033"/>
                  <a:ext cx="761420" cy="470537"/>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2" name="Freeform 131"/>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7711440" y="1981200"/>
                <a:ext cx="1127760" cy="152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p:cNvSpPr/>
              <p:nvPr/>
            </p:nvSpPr>
            <p:spPr bwMode="auto">
              <a:xfrm>
                <a:off x="7711440" y="2518221"/>
                <a:ext cx="1127760" cy="152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Rectangle 134"/>
              <p:cNvSpPr/>
              <p:nvPr/>
            </p:nvSpPr>
            <p:spPr bwMode="auto">
              <a:xfrm>
                <a:off x="7711440" y="3055242"/>
                <a:ext cx="1127760" cy="152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5" name="Group 24"/>
          <p:cNvGrpSpPr/>
          <p:nvPr/>
        </p:nvGrpSpPr>
        <p:grpSpPr>
          <a:xfrm>
            <a:off x="6395391" y="2641941"/>
            <a:ext cx="1610753" cy="754316"/>
            <a:chOff x="8527913" y="2888721"/>
            <a:chExt cx="2147853" cy="1005840"/>
          </a:xfrm>
          <a:solidFill>
            <a:srgbClr val="525252"/>
          </a:solidFill>
        </p:grpSpPr>
        <p:sp>
          <p:nvSpPr>
            <p:cNvPr id="165" name="Rectangle 164"/>
            <p:cNvSpPr/>
            <p:nvPr/>
          </p:nvSpPr>
          <p:spPr bwMode="auto">
            <a:xfrm>
              <a:off x="8527913" y="2888721"/>
              <a:ext cx="2147853" cy="1005840"/>
            </a:xfrm>
            <a:prstGeom prst="rect">
              <a:avLst/>
            </a:prstGeom>
            <a:grpFill/>
            <a:ln w="3175">
              <a:noFill/>
            </a:ln>
          </p:spPr>
          <p:style>
            <a:lnRef idx="0">
              <a:scrgbClr r="0" g="0" b="0"/>
            </a:lnRef>
            <a:fillRef idx="0">
              <a:scrgbClr r="0" g="0" b="0"/>
            </a:fillRef>
            <a:effectRef idx="0">
              <a:scrgbClr r="0" g="0" b="0"/>
            </a:effectRef>
            <a:fontRef idx="minor">
              <a:schemeClr val="lt1"/>
            </a:fontRef>
          </p:style>
          <p:txBody>
            <a:bodyPr spcFirstLastPara="0" vert="horz" wrap="square" lIns="13710" tIns="34282" rIns="13710" bIns="68545" numCol="1" spcCol="1270" anchor="t" anchorCtr="0">
              <a:noAutofit/>
            </a:bodyPr>
            <a:lstStyle/>
            <a:p>
              <a:pPr algn="ctr" defTabSz="543686">
                <a:spcBef>
                  <a:spcPct val="0"/>
                </a:spcBef>
                <a:spcAft>
                  <a:spcPct val="35000"/>
                </a:spcAft>
              </a:pPr>
              <a:r>
                <a:rPr lang="en-US" sz="1400" b="1"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Personal Digital Assistant</a:t>
              </a:r>
            </a:p>
          </p:txBody>
        </p:sp>
        <p:sp>
          <p:nvSpPr>
            <p:cNvPr id="166" name="Rectangle 165"/>
            <p:cNvSpPr/>
            <p:nvPr/>
          </p:nvSpPr>
          <p:spPr>
            <a:xfrm>
              <a:off x="9184923" y="3544802"/>
              <a:ext cx="801313" cy="328323"/>
            </a:xfrm>
            <a:prstGeom prst="rect">
              <a:avLst/>
            </a:prstGeom>
            <a:grpFill/>
          </p:spPr>
          <p:txBody>
            <a:bodyPr wrap="none">
              <a:spAutoFit/>
            </a:bodyPr>
            <a:lstStyle/>
            <a:p>
              <a:r>
                <a:rPr lang="en-US" sz="10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Cortana</a:t>
              </a:r>
            </a:p>
          </p:txBody>
        </p:sp>
        <p:pic>
          <p:nvPicPr>
            <p:cNvPr id="192" name="Picture 191" descr="http://winaero.com/blog/wp-content/uploads/2015/01/cortana-ico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76963" y="3392261"/>
              <a:ext cx="259973" cy="259973"/>
            </a:xfrm>
            <a:prstGeom prst="rect">
              <a:avLst/>
            </a:prstGeom>
            <a:grpFill/>
            <a:extLst/>
          </p:spPr>
        </p:pic>
      </p:grpSp>
      <p:grpSp>
        <p:nvGrpSpPr>
          <p:cNvPr id="14" name="Group 13"/>
          <p:cNvGrpSpPr/>
          <p:nvPr/>
        </p:nvGrpSpPr>
        <p:grpSpPr>
          <a:xfrm>
            <a:off x="6402968" y="1816229"/>
            <a:ext cx="1603176" cy="754316"/>
            <a:chOff x="8538017" y="1787678"/>
            <a:chExt cx="2137750" cy="1005840"/>
          </a:xfrm>
          <a:solidFill>
            <a:srgbClr val="525252"/>
          </a:solidFill>
        </p:grpSpPr>
        <p:sp>
          <p:nvSpPr>
            <p:cNvPr id="44" name="Rectangle 43"/>
            <p:cNvSpPr/>
            <p:nvPr/>
          </p:nvSpPr>
          <p:spPr bwMode="auto">
            <a:xfrm>
              <a:off x="8538017" y="1787678"/>
              <a:ext cx="2137750" cy="1005840"/>
            </a:xfrm>
            <a:prstGeom prst="rect">
              <a:avLst/>
            </a:prstGeom>
            <a:grpFill/>
            <a:ln w="3175">
              <a:noFill/>
            </a:ln>
          </p:spPr>
          <p:style>
            <a:lnRef idx="0">
              <a:scrgbClr r="0" g="0" b="0"/>
            </a:lnRef>
            <a:fillRef idx="0">
              <a:scrgbClr r="0" g="0" b="0"/>
            </a:fillRef>
            <a:effectRef idx="0">
              <a:scrgbClr r="0" g="0" b="0"/>
            </a:effectRef>
            <a:fontRef idx="minor">
              <a:schemeClr val="lt1"/>
            </a:fontRef>
          </p:style>
          <p:txBody>
            <a:bodyPr spcFirstLastPara="0" vert="horz" wrap="square" lIns="13710" tIns="34282" rIns="13710" bIns="68545" numCol="1" spcCol="1270" anchor="t" anchorCtr="0">
              <a:noAutofit/>
            </a:bodyPr>
            <a:lstStyle/>
            <a:p>
              <a:pPr algn="ctr" defTabSz="543686">
                <a:spcBef>
                  <a:spcPct val="0"/>
                </a:spcBef>
                <a:spcAft>
                  <a:spcPct val="35000"/>
                </a:spcAft>
              </a:pPr>
              <a:r>
                <a:rPr lang="en-US" sz="1400" b="1"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Dashboards and Visualizations</a:t>
              </a:r>
            </a:p>
          </p:txBody>
        </p:sp>
        <p:grpSp>
          <p:nvGrpSpPr>
            <p:cNvPr id="68" name="Group 67"/>
            <p:cNvGrpSpPr/>
            <p:nvPr/>
          </p:nvGrpSpPr>
          <p:grpSpPr>
            <a:xfrm>
              <a:off x="8847475" y="2434373"/>
              <a:ext cx="399110" cy="255091"/>
              <a:chOff x="4481847" y="2708926"/>
              <a:chExt cx="673103" cy="430214"/>
            </a:xfrm>
            <a:grpFill/>
          </p:grpSpPr>
          <p:sp>
            <p:nvSpPr>
              <p:cNvPr id="69"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68574" tIns="34287" rIns="68574" bIns="34287" numCol="1" anchor="t" anchorCtr="0" compatLnSpc="1">
                <a:prstTxWarp prst="textNoShape">
                  <a:avLst/>
                </a:prstTxWarp>
              </a:bodyPr>
              <a:lstStyle/>
              <a:p>
                <a:endParaRPr lang="en-US" sz="1400">
                  <a:solidFill>
                    <a:srgbClr val="FFFFFF"/>
                  </a:solidFill>
                </a:endParaRPr>
              </a:p>
            </p:txBody>
          </p:sp>
          <p:sp>
            <p:nvSpPr>
              <p:cNvPr id="70"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68574" tIns="34287" rIns="68574" bIns="34287" numCol="1" anchor="t" anchorCtr="0" compatLnSpc="1">
                <a:prstTxWarp prst="textNoShape">
                  <a:avLst/>
                </a:prstTxWarp>
              </a:bodyPr>
              <a:lstStyle/>
              <a:p>
                <a:endParaRPr lang="en-US" sz="1400">
                  <a:solidFill>
                    <a:srgbClr val="FFFFFF"/>
                  </a:solidFill>
                </a:endParaRPr>
              </a:p>
            </p:txBody>
          </p:sp>
          <p:sp>
            <p:nvSpPr>
              <p:cNvPr id="71"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68574" tIns="34287" rIns="68574" bIns="34287" numCol="1" anchor="t" anchorCtr="0" compatLnSpc="1">
                <a:prstTxWarp prst="textNoShape">
                  <a:avLst/>
                </a:prstTxWarp>
              </a:bodyPr>
              <a:lstStyle/>
              <a:p>
                <a:endParaRPr lang="en-US" sz="1400">
                  <a:solidFill>
                    <a:srgbClr val="FFFFFF"/>
                  </a:solidFill>
                </a:endParaRPr>
              </a:p>
            </p:txBody>
          </p:sp>
          <p:sp>
            <p:nvSpPr>
              <p:cNvPr id="72"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68574" tIns="34287" rIns="68574" bIns="34287" numCol="1" anchor="t" anchorCtr="0" compatLnSpc="1">
                <a:prstTxWarp prst="textNoShape">
                  <a:avLst/>
                </a:prstTxWarp>
              </a:bodyPr>
              <a:lstStyle/>
              <a:p>
                <a:endParaRPr lang="en-US" sz="1400">
                  <a:solidFill>
                    <a:srgbClr val="FFFFFF"/>
                  </a:solidFill>
                </a:endParaRPr>
              </a:p>
            </p:txBody>
          </p:sp>
          <p:sp>
            <p:nvSpPr>
              <p:cNvPr id="73"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68574" tIns="34287" rIns="68574" bIns="34287" numCol="1" anchor="t" anchorCtr="0" compatLnSpc="1">
                <a:prstTxWarp prst="textNoShape">
                  <a:avLst/>
                </a:prstTxWarp>
              </a:bodyPr>
              <a:lstStyle/>
              <a:p>
                <a:endParaRPr lang="en-US" sz="1400">
                  <a:solidFill>
                    <a:srgbClr val="FFFFFF"/>
                  </a:solidFill>
                </a:endParaRPr>
              </a:p>
            </p:txBody>
          </p:sp>
        </p:grpSp>
        <p:sp>
          <p:nvSpPr>
            <p:cNvPr id="86" name="Rectangle 85"/>
            <p:cNvSpPr/>
            <p:nvPr/>
          </p:nvSpPr>
          <p:spPr>
            <a:xfrm>
              <a:off x="9204619" y="2421304"/>
              <a:ext cx="859540" cy="328323"/>
            </a:xfrm>
            <a:prstGeom prst="rect">
              <a:avLst/>
            </a:prstGeom>
            <a:grpFill/>
          </p:spPr>
          <p:txBody>
            <a:bodyPr wrap="none">
              <a:spAutoFit/>
            </a:bodyPr>
            <a:lstStyle/>
            <a:p>
              <a:r>
                <a:rPr lang="en-US" sz="1000" spc="-2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Power BI</a:t>
              </a:r>
            </a:p>
          </p:txBody>
        </p:sp>
      </p:grpSp>
    </p:spTree>
    <p:extLst>
      <p:ext uri="{BB962C8B-B14F-4D97-AF65-F5344CB8AC3E}">
        <p14:creationId xmlns:p14="http://schemas.microsoft.com/office/powerpoint/2010/main" val="355580110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par>
                          <p:cTn id="40" fill="hold">
                            <p:stCondLst>
                              <p:cond delay="2000"/>
                            </p:stCondLst>
                            <p:childTnLst>
                              <p:par>
                                <p:cTn id="41" presetID="10" presetClass="entr" presetSubtype="0" fill="hold"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113"/>
                                        </p:tgtEl>
                                        <p:attrNameLst>
                                          <p:attrName>style.visibility</p:attrName>
                                        </p:attrNameLst>
                                      </p:cBhvr>
                                      <p:to>
                                        <p:strVal val="visible"/>
                                      </p:to>
                                    </p:set>
                                    <p:animEffect transition="in" filter="fade">
                                      <p:cBhvr>
                                        <p:cTn id="47" dur="500"/>
                                        <p:tgtEl>
                                          <p:spTgt spid="113"/>
                                        </p:tgtEl>
                                      </p:cBhvr>
                                    </p:animEffect>
                                  </p:childTnLst>
                                </p:cTn>
                              </p:par>
                            </p:childTnLst>
                          </p:cTn>
                        </p:par>
                        <p:par>
                          <p:cTn id="48" fill="hold">
                            <p:stCondLst>
                              <p:cond delay="3000"/>
                            </p:stCondLst>
                            <p:childTnLst>
                              <p:par>
                                <p:cTn id="49" presetID="10" presetClass="entr" presetSubtype="0" fill="hold"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childTnLst>
                          </p:cTn>
                        </p:par>
                        <p:par>
                          <p:cTn id="52" fill="hold">
                            <p:stCondLst>
                              <p:cond delay="3500"/>
                            </p:stCondLst>
                            <p:childTnLst>
                              <p:par>
                                <p:cTn id="53" presetID="10" presetClass="entr" presetSubtype="0" fill="hold"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Dataset for </a:t>
            </a:r>
            <a:r>
              <a:rPr lang="en-US" dirty="0" smtClean="0"/>
              <a:t>SQL DB</a:t>
            </a:r>
            <a:endParaRPr lang="en-IN" dirty="0"/>
          </a:p>
        </p:txBody>
      </p:sp>
      <p:sp>
        <p:nvSpPr>
          <p:cNvPr id="3" name="Content Placeholder 2"/>
          <p:cNvSpPr>
            <a:spLocks noGrp="1"/>
          </p:cNvSpPr>
          <p:nvPr>
            <p:ph idx="1"/>
          </p:nvPr>
        </p:nvSpPr>
        <p:spPr/>
        <p:txBody>
          <a:bodyPr/>
          <a:lstStyle/>
          <a:p>
            <a:r>
              <a:rPr lang="en-IN" dirty="0"/>
              <a:t>General </a:t>
            </a:r>
            <a:r>
              <a:rPr lang="en-IN" dirty="0">
                <a:sym typeface="Wingdings" panose="05000000000000000000" pitchFamily="2" charset="2"/>
              </a:rPr>
              <a:t> Give name to dataset</a:t>
            </a:r>
          </a:p>
          <a:p>
            <a:r>
              <a:rPr lang="en-IN" dirty="0">
                <a:sym typeface="Wingdings" panose="05000000000000000000" pitchFamily="2" charset="2"/>
              </a:rPr>
              <a:t>Connection  Give respective Linked service &amp; Select </a:t>
            </a:r>
            <a:r>
              <a:rPr lang="en-IN" dirty="0" smtClean="0">
                <a:sym typeface="Wingdings" panose="05000000000000000000" pitchFamily="2" charset="2"/>
              </a:rPr>
              <a:t>DB which you want to load to ADL</a:t>
            </a:r>
          </a:p>
          <a:p>
            <a:endParaRPr lang="en-IN" dirty="0">
              <a:sym typeface="Wingdings" panose="05000000000000000000" pitchFamily="2" charset="2"/>
            </a:endParaRPr>
          </a:p>
          <a:p>
            <a:endParaRPr lang="en-IN" dirty="0"/>
          </a:p>
        </p:txBody>
      </p:sp>
      <p:pic>
        <p:nvPicPr>
          <p:cNvPr id="5" name="Picture 4"/>
          <p:cNvPicPr/>
          <p:nvPr/>
        </p:nvPicPr>
        <p:blipFill>
          <a:blip r:embed="rId2"/>
          <a:stretch>
            <a:fillRect/>
          </a:stretch>
        </p:blipFill>
        <p:spPr>
          <a:xfrm>
            <a:off x="853281" y="2201862"/>
            <a:ext cx="7162800" cy="4615497"/>
          </a:xfrm>
          <a:prstGeom prst="rect">
            <a:avLst/>
          </a:prstGeom>
        </p:spPr>
      </p:pic>
      <p:sp>
        <p:nvSpPr>
          <p:cNvPr id="6" name="Rectangle 5"/>
          <p:cNvSpPr/>
          <p:nvPr/>
        </p:nvSpPr>
        <p:spPr>
          <a:xfrm>
            <a:off x="1615281" y="2735262"/>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7" name="Rectangle 6"/>
          <p:cNvSpPr/>
          <p:nvPr/>
        </p:nvSpPr>
        <p:spPr>
          <a:xfrm>
            <a:off x="857935" y="3577481"/>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8" name="Rectangle 7"/>
          <p:cNvSpPr/>
          <p:nvPr/>
        </p:nvSpPr>
        <p:spPr>
          <a:xfrm>
            <a:off x="2377281" y="4640262"/>
            <a:ext cx="5029200" cy="1752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extLst>
      <p:ext uri="{BB962C8B-B14F-4D97-AF65-F5344CB8AC3E}">
        <p14:creationId xmlns:p14="http://schemas.microsoft.com/office/powerpoint/2010/main" val="6187606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Create Dataset for ADL</a:t>
            </a:r>
            <a:endParaRPr lang="en-IN" dirty="0"/>
          </a:p>
        </p:txBody>
      </p:sp>
      <p:pic>
        <p:nvPicPr>
          <p:cNvPr id="4" name="Content Placeholder 3"/>
          <p:cNvPicPr>
            <a:picLocks noGrp="1"/>
          </p:cNvPicPr>
          <p:nvPr>
            <p:ph idx="1"/>
          </p:nvPr>
        </p:nvPicPr>
        <p:blipFill>
          <a:blip r:embed="rId2"/>
          <a:stretch>
            <a:fillRect/>
          </a:stretch>
        </p:blipFill>
        <p:spPr>
          <a:xfrm>
            <a:off x="849037" y="1439862"/>
            <a:ext cx="7628494" cy="4737100"/>
          </a:xfrm>
          <a:prstGeom prst="rect">
            <a:avLst/>
          </a:prstGeom>
        </p:spPr>
      </p:pic>
      <p:sp>
        <p:nvSpPr>
          <p:cNvPr id="5" name="Rectangle 4"/>
          <p:cNvSpPr/>
          <p:nvPr/>
        </p:nvSpPr>
        <p:spPr>
          <a:xfrm>
            <a:off x="2148681" y="1973262"/>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6" name="Rectangle 5"/>
          <p:cNvSpPr/>
          <p:nvPr/>
        </p:nvSpPr>
        <p:spPr>
          <a:xfrm>
            <a:off x="1158081" y="2811462"/>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7" name="Rectangle 6"/>
          <p:cNvSpPr/>
          <p:nvPr/>
        </p:nvSpPr>
        <p:spPr>
          <a:xfrm>
            <a:off x="2682081" y="3808412"/>
            <a:ext cx="5029200" cy="266065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extLst>
      <p:ext uri="{BB962C8B-B14F-4D97-AF65-F5344CB8AC3E}">
        <p14:creationId xmlns:p14="http://schemas.microsoft.com/office/powerpoint/2010/main" val="873395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Pipeline and Triger</a:t>
            </a:r>
            <a:endParaRPr lang="en-IN" dirty="0"/>
          </a:p>
        </p:txBody>
      </p:sp>
      <p:sp>
        <p:nvSpPr>
          <p:cNvPr id="3" name="Content Placeholder 2"/>
          <p:cNvSpPr>
            <a:spLocks noGrp="1"/>
          </p:cNvSpPr>
          <p:nvPr>
            <p:ph idx="1"/>
          </p:nvPr>
        </p:nvSpPr>
        <p:spPr/>
        <p:txBody>
          <a:bodyPr/>
          <a:lstStyle/>
          <a:p>
            <a:r>
              <a:rPr lang="en-IN" dirty="0" smtClean="0"/>
              <a:t>Go </a:t>
            </a:r>
            <a:r>
              <a:rPr lang="en-IN" dirty="0"/>
              <a:t>To + Sign </a:t>
            </a:r>
            <a:r>
              <a:rPr lang="en-IN" dirty="0">
                <a:sym typeface="Wingdings" panose="05000000000000000000" pitchFamily="2" charset="2"/>
              </a:rPr>
              <a:t> </a:t>
            </a:r>
            <a:r>
              <a:rPr lang="en-IN" dirty="0" smtClean="0">
                <a:sym typeface="Wingdings" panose="05000000000000000000" pitchFamily="2" charset="2"/>
              </a:rPr>
              <a:t>Pipeline  Data Flow  Drag and Drop COPY  Set Source and Sink Information  Publish All  Validate  Triger  </a:t>
            </a:r>
            <a:r>
              <a:rPr lang="en-IN" dirty="0">
                <a:sym typeface="Wingdings" panose="05000000000000000000" pitchFamily="2" charset="2"/>
              </a:rPr>
              <a:t>T</a:t>
            </a:r>
            <a:r>
              <a:rPr lang="en-IN" dirty="0" smtClean="0">
                <a:sym typeface="Wingdings" panose="05000000000000000000" pitchFamily="2" charset="2"/>
              </a:rPr>
              <a:t>riger Now  finish</a:t>
            </a:r>
          </a:p>
          <a:p>
            <a:endParaRPr lang="en-IN" dirty="0"/>
          </a:p>
          <a:p>
            <a:endParaRPr lang="en-IN" dirty="0"/>
          </a:p>
        </p:txBody>
      </p:sp>
      <p:pic>
        <p:nvPicPr>
          <p:cNvPr id="5" name="Picture 4"/>
          <p:cNvPicPr/>
          <p:nvPr/>
        </p:nvPicPr>
        <p:blipFill>
          <a:blip r:embed="rId2"/>
          <a:stretch>
            <a:fillRect/>
          </a:stretch>
        </p:blipFill>
        <p:spPr>
          <a:xfrm>
            <a:off x="548481" y="2137410"/>
            <a:ext cx="8001000" cy="4354715"/>
          </a:xfrm>
          <a:prstGeom prst="rect">
            <a:avLst/>
          </a:prstGeom>
        </p:spPr>
      </p:pic>
      <p:sp>
        <p:nvSpPr>
          <p:cNvPr id="6" name="Rectangle 5"/>
          <p:cNvSpPr/>
          <p:nvPr/>
        </p:nvSpPr>
        <p:spPr>
          <a:xfrm>
            <a:off x="1615281" y="2582862"/>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7" name="Rectangle 6"/>
          <p:cNvSpPr/>
          <p:nvPr/>
        </p:nvSpPr>
        <p:spPr>
          <a:xfrm>
            <a:off x="853281" y="2971448"/>
            <a:ext cx="762000" cy="3810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8" name="Rectangle 7"/>
          <p:cNvSpPr/>
          <p:nvPr/>
        </p:nvSpPr>
        <p:spPr>
          <a:xfrm>
            <a:off x="2224881" y="3500545"/>
            <a:ext cx="762000" cy="45391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9" name="Rectangle 8"/>
          <p:cNvSpPr/>
          <p:nvPr/>
        </p:nvSpPr>
        <p:spPr>
          <a:xfrm>
            <a:off x="3444081" y="5097462"/>
            <a:ext cx="4648200" cy="12192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0" name="Rectangle 9"/>
          <p:cNvSpPr/>
          <p:nvPr/>
        </p:nvSpPr>
        <p:spPr>
          <a:xfrm>
            <a:off x="2572836" y="2137410"/>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1" name="Rectangle 10"/>
          <p:cNvSpPr/>
          <p:nvPr/>
        </p:nvSpPr>
        <p:spPr>
          <a:xfrm>
            <a:off x="3334836" y="2582862"/>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2" name="Rectangle 11"/>
          <p:cNvSpPr/>
          <p:nvPr/>
        </p:nvSpPr>
        <p:spPr>
          <a:xfrm>
            <a:off x="4375173" y="2582862"/>
            <a:ext cx="7620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extLst>
      <p:ext uri="{BB962C8B-B14F-4D97-AF65-F5344CB8AC3E}">
        <p14:creationId xmlns:p14="http://schemas.microsoft.com/office/powerpoint/2010/main" val="40232017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Pipeline Report</a:t>
            </a:r>
            <a:endParaRPr lang="en-IN" dirty="0"/>
          </a:p>
        </p:txBody>
      </p:sp>
      <p:pic>
        <p:nvPicPr>
          <p:cNvPr id="5" name="Picture 4"/>
          <p:cNvPicPr/>
          <p:nvPr/>
        </p:nvPicPr>
        <p:blipFill>
          <a:blip r:embed="rId2"/>
          <a:stretch>
            <a:fillRect/>
          </a:stretch>
        </p:blipFill>
        <p:spPr>
          <a:xfrm>
            <a:off x="548481" y="1744662"/>
            <a:ext cx="7848600" cy="2971800"/>
          </a:xfrm>
          <a:prstGeom prst="rect">
            <a:avLst/>
          </a:prstGeom>
        </p:spPr>
      </p:pic>
      <p:sp>
        <p:nvSpPr>
          <p:cNvPr id="6" name="Rectangle 5"/>
          <p:cNvSpPr/>
          <p:nvPr/>
        </p:nvSpPr>
        <p:spPr>
          <a:xfrm>
            <a:off x="777081" y="2925762"/>
            <a:ext cx="7391400" cy="7239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extLst>
      <p:ext uri="{BB962C8B-B14F-4D97-AF65-F5344CB8AC3E}">
        <p14:creationId xmlns:p14="http://schemas.microsoft.com/office/powerpoint/2010/main" val="17332665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Check target in Azure Data Lake </a:t>
            </a:r>
            <a:endParaRPr lang="en-IN" dirty="0"/>
          </a:p>
        </p:txBody>
      </p:sp>
      <p:pic>
        <p:nvPicPr>
          <p:cNvPr id="5" name="Content Placeholder 4"/>
          <p:cNvPicPr>
            <a:picLocks noGrp="1"/>
          </p:cNvPicPr>
          <p:nvPr>
            <p:ph idx="1"/>
          </p:nvPr>
        </p:nvPicPr>
        <p:blipFill>
          <a:blip r:embed="rId2"/>
          <a:stretch>
            <a:fillRect/>
          </a:stretch>
        </p:blipFill>
        <p:spPr>
          <a:xfrm>
            <a:off x="152402" y="1897062"/>
            <a:ext cx="9021763" cy="3320557"/>
          </a:xfrm>
          <a:prstGeom prst="rect">
            <a:avLst/>
          </a:prstGeom>
        </p:spPr>
      </p:pic>
      <p:sp>
        <p:nvSpPr>
          <p:cNvPr id="6" name="Rectangle 5"/>
          <p:cNvSpPr/>
          <p:nvPr/>
        </p:nvSpPr>
        <p:spPr>
          <a:xfrm>
            <a:off x="324379" y="2430462"/>
            <a:ext cx="833701" cy="4572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7" name="Rectangle 6"/>
          <p:cNvSpPr/>
          <p:nvPr/>
        </p:nvSpPr>
        <p:spPr>
          <a:xfrm>
            <a:off x="2605881" y="3421062"/>
            <a:ext cx="6568284" cy="7620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extLst>
      <p:ext uri="{BB962C8B-B14F-4D97-AF65-F5344CB8AC3E}">
        <p14:creationId xmlns:p14="http://schemas.microsoft.com/office/powerpoint/2010/main" val="5635828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Tutorial for Azure Data Factory</a:t>
            </a:r>
            <a:endParaRPr lang="en-IN" dirty="0"/>
          </a:p>
        </p:txBody>
      </p:sp>
      <p:sp>
        <p:nvSpPr>
          <p:cNvPr id="3" name="Content Placeholder 2"/>
          <p:cNvSpPr>
            <a:spLocks noGrp="1"/>
          </p:cNvSpPr>
          <p:nvPr>
            <p:ph idx="1"/>
          </p:nvPr>
        </p:nvSpPr>
        <p:spPr>
          <a:xfrm>
            <a:off x="304476" y="1211262"/>
            <a:ext cx="9022087" cy="5638799"/>
          </a:xfrm>
        </p:spPr>
        <p:txBody>
          <a:bodyPr/>
          <a:lstStyle/>
          <a:p>
            <a:r>
              <a:rPr lang="en-IN" dirty="0"/>
              <a:t>Create a data factory by using the Azure Data Factory using Azure </a:t>
            </a:r>
            <a:r>
              <a:rPr lang="en-IN" dirty="0" smtClean="0"/>
              <a:t>Portal</a:t>
            </a:r>
            <a:endParaRPr lang="en-IN" dirty="0"/>
          </a:p>
          <a:p>
            <a:r>
              <a:rPr lang="en-IN" dirty="0">
                <a:hlinkClick r:id="rId2"/>
              </a:rPr>
              <a:t>https://</a:t>
            </a:r>
            <a:r>
              <a:rPr lang="en-IN" dirty="0" smtClean="0">
                <a:hlinkClick r:id="rId2"/>
              </a:rPr>
              <a:t>docs.microsoft.com/en-us/azure/data-factory/quickstart-create-data-factory-portal</a:t>
            </a:r>
            <a:endParaRPr lang="en-IN" dirty="0" smtClean="0"/>
          </a:p>
          <a:p>
            <a:endParaRPr lang="en-IN" dirty="0"/>
          </a:p>
          <a:p>
            <a:r>
              <a:rPr lang="en-IN" dirty="0"/>
              <a:t>Create an Azure data factory using </a:t>
            </a:r>
            <a:r>
              <a:rPr lang="en-IN" dirty="0" smtClean="0"/>
              <a:t>PowerShell</a:t>
            </a:r>
            <a:endParaRPr lang="en-IN" dirty="0"/>
          </a:p>
          <a:p>
            <a:r>
              <a:rPr lang="en-IN" dirty="0">
                <a:hlinkClick r:id="rId3"/>
              </a:rPr>
              <a:t>https://</a:t>
            </a:r>
            <a:r>
              <a:rPr lang="en-IN" dirty="0" smtClean="0">
                <a:hlinkClick r:id="rId3"/>
              </a:rPr>
              <a:t>docs.microsoft.com/en-us/azure/data-factory/quickstart-create-data-factory-powershell</a:t>
            </a:r>
            <a:endParaRPr lang="en-IN" dirty="0" smtClean="0"/>
          </a:p>
          <a:p>
            <a:endParaRPr lang="en-IN" dirty="0"/>
          </a:p>
          <a:p>
            <a:r>
              <a:rPr lang="en-IN" dirty="0"/>
              <a:t>Use Azure portal to create a Data Factory pipeline to copy </a:t>
            </a:r>
            <a:r>
              <a:rPr lang="en-IN" dirty="0" smtClean="0"/>
              <a:t>data</a:t>
            </a:r>
            <a:endParaRPr lang="en-IN" dirty="0"/>
          </a:p>
          <a:p>
            <a:r>
              <a:rPr lang="en-IN" dirty="0">
                <a:hlinkClick r:id="rId4"/>
              </a:rPr>
              <a:t>https://</a:t>
            </a:r>
            <a:r>
              <a:rPr lang="en-IN" dirty="0" smtClean="0">
                <a:hlinkClick r:id="rId4"/>
              </a:rPr>
              <a:t>docs.microsoft.com/en-us/azure/data-factory/v1/data-factory-copy-activity-tutorial-using-azure-portal</a:t>
            </a:r>
            <a:endParaRPr lang="en-IN" dirty="0" smtClean="0"/>
          </a:p>
          <a:p>
            <a:endParaRPr lang="en-IN" dirty="0"/>
          </a:p>
          <a:p>
            <a:r>
              <a:rPr lang="en-IN" dirty="0"/>
              <a:t>Copy data from Blob Storage to SQL Database using Data </a:t>
            </a:r>
            <a:r>
              <a:rPr lang="en-IN" dirty="0" smtClean="0"/>
              <a:t>Factory</a:t>
            </a:r>
            <a:endParaRPr lang="en-IN" dirty="0"/>
          </a:p>
          <a:p>
            <a:r>
              <a:rPr lang="en-IN" dirty="0">
                <a:hlinkClick r:id="rId5"/>
              </a:rPr>
              <a:t>https://</a:t>
            </a:r>
            <a:r>
              <a:rPr lang="en-IN" dirty="0" smtClean="0">
                <a:hlinkClick r:id="rId5"/>
              </a:rPr>
              <a:t>docs.microsoft.com/en-us/azure/data-factory/v1/data-factory-copy-data-from-azure-blob-storage-to-sql-database</a:t>
            </a:r>
            <a:endParaRPr lang="en-IN" dirty="0" smtClean="0"/>
          </a:p>
          <a:p>
            <a:endParaRPr lang="en-IN" dirty="0"/>
          </a:p>
          <a:p>
            <a:r>
              <a:rPr lang="en-IN" dirty="0"/>
              <a:t>Move data by using Copy Activity</a:t>
            </a:r>
          </a:p>
          <a:p>
            <a:r>
              <a:rPr lang="en-IN" dirty="0">
                <a:hlinkClick r:id="rId6"/>
              </a:rPr>
              <a:t>https://</a:t>
            </a:r>
            <a:r>
              <a:rPr lang="en-IN" dirty="0" smtClean="0">
                <a:hlinkClick r:id="rId6"/>
              </a:rPr>
              <a:t>docs.microsoft.com/en-us/azure/data-factory/v1/data-factory-data-movement-activities</a:t>
            </a:r>
            <a:endParaRPr lang="en-IN" dirty="0" smtClean="0"/>
          </a:p>
          <a:p>
            <a:endParaRPr lang="en-IN" dirty="0"/>
          </a:p>
          <a:p>
            <a:r>
              <a:rPr lang="en-IN" dirty="0" err="1"/>
              <a:t>Analyzing</a:t>
            </a:r>
            <a:r>
              <a:rPr lang="en-IN" dirty="0"/>
              <a:t> complex Churn Models with Azure Data Factory</a:t>
            </a:r>
          </a:p>
          <a:p>
            <a:r>
              <a:rPr lang="en-IN" dirty="0">
                <a:hlinkClick r:id="rId7"/>
              </a:rPr>
              <a:t>https://azure.microsoft.com/en-us/resources/videos/azure-data-factory-102-analyzing-complex-churn-models-with-azure-data-factory</a:t>
            </a:r>
            <a:r>
              <a:rPr lang="en-IN" dirty="0" smtClean="0">
                <a:hlinkClick r:id="rId7"/>
              </a:rPr>
              <a:t>/</a:t>
            </a:r>
            <a:endParaRPr lang="en-IN" dirty="0" smtClean="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15117720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Lesson Summary</a:t>
            </a:r>
            <a:endParaRPr lang="en-IN" dirty="0"/>
          </a:p>
        </p:txBody>
      </p:sp>
      <p:sp>
        <p:nvSpPr>
          <p:cNvPr id="3" name="Content Placeholder 2"/>
          <p:cNvSpPr>
            <a:spLocks noGrp="1"/>
          </p:cNvSpPr>
          <p:nvPr>
            <p:ph idx="1"/>
          </p:nvPr>
        </p:nvSpPr>
        <p:spPr/>
        <p:txBody>
          <a:bodyPr/>
          <a:lstStyle/>
          <a:p>
            <a:pPr marL="349724" lvl="1" indent="0">
              <a:lnSpc>
                <a:spcPct val="100000"/>
              </a:lnSpc>
              <a:buClr>
                <a:schemeClr val="tx2"/>
              </a:buClr>
              <a:buNone/>
            </a:pPr>
            <a:r>
              <a:rPr lang="en-US" sz="1600" dirty="0" smtClean="0"/>
              <a:t>After </a:t>
            </a:r>
            <a:r>
              <a:rPr lang="en-US" sz="1600" dirty="0"/>
              <a:t>this lesson participants are able to understand</a:t>
            </a:r>
          </a:p>
          <a:p>
            <a:pPr lvl="1">
              <a:lnSpc>
                <a:spcPct val="100000"/>
              </a:lnSpc>
              <a:buClr>
                <a:schemeClr val="tx2"/>
              </a:buClr>
              <a:buFont typeface="Wingdings" panose="05000000000000000000" pitchFamily="2" charset="2"/>
              <a:buChar char="§"/>
            </a:pPr>
            <a:endParaRPr lang="en-US" sz="1600" dirty="0"/>
          </a:p>
          <a:p>
            <a:pPr lvl="1">
              <a:lnSpc>
                <a:spcPct val="100000"/>
              </a:lnSpc>
              <a:buClr>
                <a:schemeClr val="tx2"/>
              </a:buClr>
              <a:buFont typeface="Wingdings" panose="05000000000000000000" pitchFamily="2" charset="2"/>
              <a:buChar char="§"/>
            </a:pPr>
            <a:r>
              <a:rPr lang="en-US" sz="1600" dirty="0" smtClean="0"/>
              <a:t>Understand </a:t>
            </a:r>
            <a:r>
              <a:rPr lang="en-US" sz="1600" dirty="0"/>
              <a:t>where ADF fits in Cortana </a:t>
            </a:r>
            <a:r>
              <a:rPr lang="en-US" sz="1600" dirty="0" smtClean="0"/>
              <a:t>Analytics</a:t>
            </a:r>
            <a:endParaRPr lang="en-US" sz="1600" dirty="0"/>
          </a:p>
          <a:p>
            <a:pPr lvl="1">
              <a:lnSpc>
                <a:spcPct val="100000"/>
              </a:lnSpc>
              <a:buClr>
                <a:schemeClr val="tx2"/>
              </a:buClr>
              <a:buFont typeface="Wingdings" panose="05000000000000000000" pitchFamily="2" charset="2"/>
              <a:buChar char="§"/>
            </a:pPr>
            <a:r>
              <a:rPr lang="en-US" sz="1600" dirty="0"/>
              <a:t>Understand how ADF Works, and its </a:t>
            </a:r>
            <a:r>
              <a:rPr lang="en-US" sz="1600" dirty="0" smtClean="0"/>
              <a:t>components</a:t>
            </a:r>
            <a:endParaRPr lang="en-US" sz="1600" dirty="0"/>
          </a:p>
          <a:p>
            <a:pPr lvl="1">
              <a:lnSpc>
                <a:spcPct val="100000"/>
              </a:lnSpc>
              <a:buClr>
                <a:schemeClr val="tx2"/>
              </a:buClr>
              <a:buFont typeface="Wingdings" panose="05000000000000000000" pitchFamily="2" charset="2"/>
              <a:buChar char="§"/>
            </a:pPr>
            <a:r>
              <a:rPr lang="en-US" sz="1600" dirty="0"/>
              <a:t>Be able to deploy and manage a simple ADF </a:t>
            </a:r>
            <a:r>
              <a:rPr lang="en-US" sz="1600" dirty="0" smtClean="0"/>
              <a:t>implementation</a:t>
            </a:r>
            <a:endParaRPr lang="en-US" sz="1600" dirty="0"/>
          </a:p>
          <a:p>
            <a:pPr lvl="1">
              <a:lnSpc>
                <a:spcPct val="100000"/>
              </a:lnSpc>
              <a:buClr>
                <a:schemeClr val="tx2"/>
              </a:buClr>
              <a:buFont typeface="Wingdings" panose="05000000000000000000" pitchFamily="2" charset="2"/>
              <a:buChar char="§"/>
            </a:pPr>
            <a:r>
              <a:rPr lang="en-US" sz="1600" dirty="0"/>
              <a:t>Transformation of Data BLOB to </a:t>
            </a:r>
            <a:r>
              <a:rPr lang="en-US" sz="1600" dirty="0" smtClean="0"/>
              <a:t>BLOB</a:t>
            </a:r>
            <a:endParaRPr lang="en-US" sz="1600" dirty="0"/>
          </a:p>
          <a:p>
            <a:pPr lvl="1">
              <a:lnSpc>
                <a:spcPct val="100000"/>
              </a:lnSpc>
              <a:buClr>
                <a:schemeClr val="tx2"/>
              </a:buClr>
              <a:buFont typeface="Wingdings" panose="05000000000000000000" pitchFamily="2" charset="2"/>
              <a:buChar char="§"/>
            </a:pPr>
            <a:r>
              <a:rPr lang="en-US" sz="1600" dirty="0"/>
              <a:t>Transformation of Data SQL to </a:t>
            </a:r>
            <a:r>
              <a:rPr lang="en-US" sz="1600" dirty="0" smtClean="0"/>
              <a:t>BLOB</a:t>
            </a:r>
            <a:endParaRPr lang="en-US" sz="1600" dirty="0"/>
          </a:p>
          <a:p>
            <a:pPr lvl="1">
              <a:lnSpc>
                <a:spcPct val="100000"/>
              </a:lnSpc>
              <a:buClr>
                <a:schemeClr val="tx2"/>
              </a:buClr>
              <a:buFont typeface="Wingdings" panose="05000000000000000000" pitchFamily="2" charset="2"/>
              <a:buChar char="§"/>
            </a:pPr>
            <a:r>
              <a:rPr lang="en-US" sz="1600" dirty="0"/>
              <a:t>Transformation of Data SQL DB to Azure Data </a:t>
            </a:r>
            <a:r>
              <a:rPr lang="en-US" sz="1600" dirty="0" smtClean="0"/>
              <a:t>Lake</a:t>
            </a:r>
            <a:endParaRPr lang="en-US" sz="1600" dirty="0"/>
          </a:p>
          <a:p>
            <a:pPr lvl="1">
              <a:lnSpc>
                <a:spcPct val="100000"/>
              </a:lnSpc>
              <a:buClr>
                <a:schemeClr val="tx2"/>
              </a:buClr>
              <a:buFont typeface="Wingdings" panose="05000000000000000000" pitchFamily="2" charset="2"/>
              <a:buChar char="§"/>
            </a:pPr>
            <a:r>
              <a:rPr lang="en-US" sz="1600" dirty="0"/>
              <a:t>Transformation of Data BLOB to SQL DB</a:t>
            </a:r>
          </a:p>
          <a:p>
            <a:endParaRPr lang="en-IN" dirty="0"/>
          </a:p>
        </p:txBody>
      </p:sp>
    </p:spTree>
    <p:extLst>
      <p:ext uri="{BB962C8B-B14F-4D97-AF65-F5344CB8AC3E}">
        <p14:creationId xmlns:p14="http://schemas.microsoft.com/office/powerpoint/2010/main" val="27771767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20780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6D9F012C-BE6F-4779-9577-021F9915614C}"/>
              </a:ext>
            </a:extLst>
          </p:cNvPr>
          <p:cNvPicPr>
            <a:picLocks noChangeAspect="1"/>
          </p:cNvPicPr>
          <p:nvPr/>
        </p:nvPicPr>
        <p:blipFill>
          <a:blip r:embed="rId2"/>
          <a:stretch>
            <a:fillRect/>
          </a:stretch>
        </p:blipFill>
        <p:spPr>
          <a:xfrm>
            <a:off x="167481" y="2963862"/>
            <a:ext cx="9132548" cy="2800112"/>
          </a:xfrm>
          <a:prstGeom prst="rect">
            <a:avLst/>
          </a:prstGeom>
        </p:spPr>
      </p:pic>
      <p:sp>
        <p:nvSpPr>
          <p:cNvPr id="3" name="Title 1">
            <a:extLst>
              <a:ext uri="{FF2B5EF4-FFF2-40B4-BE49-F238E27FC236}">
                <a16:creationId xmlns="" xmlns:a16="http://schemas.microsoft.com/office/drawing/2014/main" id="{312369E9-D273-4BB6-AF8A-581EEE55E189}"/>
              </a:ext>
            </a:extLst>
          </p:cNvPr>
          <p:cNvSpPr txBox="1">
            <a:spLocks/>
          </p:cNvSpPr>
          <p:nvPr/>
        </p:nvSpPr>
        <p:spPr>
          <a:xfrm>
            <a:off x="-61119" y="144462"/>
            <a:ext cx="8913885" cy="846831"/>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463">
              <a:defRPr/>
            </a:pPr>
            <a:r>
              <a:rPr lang="en-US" sz="2000" dirty="0">
                <a:solidFill>
                  <a:schemeClr val="tx2"/>
                </a:solidFill>
              </a:rPr>
              <a:t>Azure Data Factory- What we can do using ADF</a:t>
            </a:r>
            <a:r>
              <a:rPr lang="en-US" sz="2000" dirty="0" smtClean="0">
                <a:solidFill>
                  <a:schemeClr val="tx2"/>
                </a:solidFill>
              </a:rPr>
              <a:t>? </a:t>
            </a:r>
          </a:p>
          <a:p>
            <a:pPr defTabSz="699463">
              <a:defRPr/>
            </a:pPr>
            <a:endParaRPr lang="en-US" sz="2000" dirty="0">
              <a:solidFill>
                <a:schemeClr val="tx2"/>
              </a:solidFill>
            </a:endParaRPr>
          </a:p>
          <a:p>
            <a:pPr defTabSz="699463">
              <a:defRPr/>
            </a:pPr>
            <a:r>
              <a:rPr lang="en-US" sz="2000" dirty="0" smtClean="0">
                <a:solidFill>
                  <a:schemeClr val="tx2"/>
                </a:solidFill>
              </a:rPr>
              <a:t>&amp; ADF </a:t>
            </a:r>
            <a:r>
              <a:rPr lang="en-US" sz="2000" dirty="0">
                <a:solidFill>
                  <a:schemeClr val="tx2"/>
                </a:solidFill>
              </a:rPr>
              <a:t>Components</a:t>
            </a:r>
            <a:endParaRPr lang="en-US" sz="2000" spc="-76" dirty="0">
              <a:solidFill>
                <a:schemeClr val="tx2"/>
              </a:solidFill>
            </a:endParaRPr>
          </a:p>
        </p:txBody>
      </p:sp>
      <p:sp>
        <p:nvSpPr>
          <p:cNvPr id="4" name="Rectangle 3"/>
          <p:cNvSpPr/>
          <p:nvPr/>
        </p:nvSpPr>
        <p:spPr>
          <a:xfrm>
            <a:off x="167481" y="1135062"/>
            <a:ext cx="8685285" cy="1323439"/>
          </a:xfrm>
          <a:prstGeom prst="rect">
            <a:avLst/>
          </a:prstGeom>
        </p:spPr>
        <p:txBody>
          <a:bodyPr wrap="square">
            <a:spAutoFit/>
          </a:bodyPr>
          <a:lstStyle/>
          <a:p>
            <a:r>
              <a:rPr lang="en-US" sz="1600" dirty="0" smtClean="0"/>
              <a:t>ADF use to manage </a:t>
            </a:r>
            <a:r>
              <a:rPr lang="en-US" sz="1600" dirty="0"/>
              <a:t>data movement (ETL) and enrichment through the </a:t>
            </a:r>
            <a:r>
              <a:rPr lang="en-US" sz="1600" dirty="0" smtClean="0"/>
              <a:t>cloud and on premises.</a:t>
            </a:r>
            <a:endParaRPr lang="en-US" sz="1600" dirty="0"/>
          </a:p>
          <a:p>
            <a:endParaRPr lang="en-IN" sz="1600" dirty="0" smtClean="0">
              <a:solidFill>
                <a:srgbClr val="000000"/>
              </a:solidFill>
              <a:latin typeface="Segoe UI" panose="020B0502040204020203" pitchFamily="34" charset="0"/>
            </a:endParaRPr>
          </a:p>
          <a:p>
            <a:r>
              <a:rPr lang="en-IN" sz="1600" dirty="0" smtClean="0">
                <a:solidFill>
                  <a:srgbClr val="000000"/>
                </a:solidFill>
              </a:rPr>
              <a:t>The </a:t>
            </a:r>
            <a:r>
              <a:rPr lang="en-IN" sz="1600" dirty="0">
                <a:solidFill>
                  <a:srgbClr val="000000"/>
                </a:solidFill>
              </a:rPr>
              <a:t>following diagram shows the relationships among pipeline, activity, dataset, and linked service in Data Factory:</a:t>
            </a:r>
            <a:endParaRPr lang="en-IN" sz="1600" dirty="0"/>
          </a:p>
        </p:txBody>
      </p:sp>
    </p:spTree>
    <p:extLst>
      <p:ext uri="{BB962C8B-B14F-4D97-AF65-F5344CB8AC3E}">
        <p14:creationId xmlns:p14="http://schemas.microsoft.com/office/powerpoint/2010/main" val="1933217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Datasets in ADF</a:t>
            </a:r>
            <a:endParaRPr lang="en-IN" dirty="0"/>
          </a:p>
        </p:txBody>
      </p:sp>
      <p:sp>
        <p:nvSpPr>
          <p:cNvPr id="3" name="Content Placeholder 2"/>
          <p:cNvSpPr>
            <a:spLocks noGrp="1"/>
          </p:cNvSpPr>
          <p:nvPr>
            <p:ph idx="1"/>
          </p:nvPr>
        </p:nvSpPr>
        <p:spPr/>
        <p:txBody>
          <a:bodyPr/>
          <a:lstStyle/>
          <a:p>
            <a:pPr marL="285750" indent="-285750">
              <a:buClr>
                <a:schemeClr val="tx2"/>
              </a:buClr>
              <a:buFont typeface="Wingdings" panose="05000000000000000000" pitchFamily="2" charset="2"/>
              <a:buChar char="§"/>
            </a:pPr>
            <a:r>
              <a:rPr lang="en-IN" sz="1600" dirty="0"/>
              <a:t>A </a:t>
            </a:r>
            <a:r>
              <a:rPr lang="en-IN" sz="1600" b="1" dirty="0"/>
              <a:t>dataset</a:t>
            </a:r>
            <a:r>
              <a:rPr lang="en-IN" sz="1600" dirty="0"/>
              <a:t> is a named view of data that simply points or references the data you want to use in your </a:t>
            </a:r>
            <a:r>
              <a:rPr lang="en-IN" sz="1600" b="1" dirty="0"/>
              <a:t>activities</a:t>
            </a:r>
            <a:r>
              <a:rPr lang="en-IN" sz="1600" dirty="0"/>
              <a:t> as inputs and </a:t>
            </a:r>
            <a:r>
              <a:rPr lang="en-IN" sz="1600" dirty="0" smtClean="0"/>
              <a:t>outputs.</a:t>
            </a:r>
          </a:p>
          <a:p>
            <a:pPr marL="285750" indent="-285750">
              <a:buClr>
                <a:schemeClr val="tx2"/>
              </a:buClr>
              <a:buFont typeface="Wingdings" panose="05000000000000000000" pitchFamily="2" charset="2"/>
              <a:buChar char="§"/>
            </a:pPr>
            <a:r>
              <a:rPr lang="en-IN" sz="1600" dirty="0" smtClean="0"/>
              <a:t>Datasets </a:t>
            </a:r>
            <a:r>
              <a:rPr lang="en-IN" sz="1600" dirty="0"/>
              <a:t>identify data within different data stores, such as tables, files, folders, and documents. </a:t>
            </a:r>
            <a:endParaRPr lang="en-IN" sz="1600" dirty="0" smtClean="0"/>
          </a:p>
          <a:p>
            <a:pPr marL="285750" indent="-285750">
              <a:buClr>
                <a:schemeClr val="tx2"/>
              </a:buClr>
              <a:buFont typeface="Wingdings" panose="05000000000000000000" pitchFamily="2" charset="2"/>
              <a:buChar char="§"/>
            </a:pPr>
            <a:r>
              <a:rPr lang="en-IN" sz="1600" dirty="0" smtClean="0"/>
              <a:t>For </a:t>
            </a:r>
            <a:r>
              <a:rPr lang="en-IN" sz="1600" dirty="0"/>
              <a:t>example, an Azure Blob dataset specifies the blob container and folder in Blob storage from which the activity should read the data</a:t>
            </a:r>
            <a:r>
              <a:rPr lang="en-IN" sz="1600" dirty="0" smtClean="0"/>
              <a:t>.</a:t>
            </a:r>
            <a:endParaRPr lang="en-IN" sz="1600" dirty="0"/>
          </a:p>
          <a:p>
            <a:pPr marL="285750" indent="-285750">
              <a:buClr>
                <a:schemeClr val="tx2"/>
              </a:buClr>
              <a:buFont typeface="Wingdings" panose="05000000000000000000" pitchFamily="2" charset="2"/>
              <a:buChar char="§"/>
            </a:pPr>
            <a:r>
              <a:rPr lang="en-IN" sz="1600" dirty="0"/>
              <a:t>Before you create a dataset, you must create a </a:t>
            </a:r>
            <a:r>
              <a:rPr lang="en-IN" sz="1600" b="1" dirty="0"/>
              <a:t>linked service</a:t>
            </a:r>
            <a:r>
              <a:rPr lang="en-IN" sz="1600" dirty="0"/>
              <a:t> to link your data store to the data factory</a:t>
            </a:r>
            <a:r>
              <a:rPr lang="en-IN" sz="1600" dirty="0" smtClean="0"/>
              <a:t>.</a:t>
            </a:r>
          </a:p>
          <a:p>
            <a:endParaRPr lang="en-IN" sz="1600" b="1" dirty="0" smtClean="0"/>
          </a:p>
          <a:p>
            <a:r>
              <a:rPr lang="en-IN" sz="1600" b="1" dirty="0" smtClean="0"/>
              <a:t>Dataset type:</a:t>
            </a:r>
          </a:p>
          <a:p>
            <a:r>
              <a:rPr lang="en-IN" sz="1600" dirty="0">
                <a:solidFill>
                  <a:srgbClr val="FF0000"/>
                </a:solidFill>
              </a:rPr>
              <a:t>Azure Blob </a:t>
            </a:r>
            <a:r>
              <a:rPr lang="en-IN" sz="1600" dirty="0" smtClean="0">
                <a:solidFill>
                  <a:srgbClr val="FF0000"/>
                </a:solidFill>
              </a:rPr>
              <a:t>Storage</a:t>
            </a:r>
            <a:r>
              <a:rPr lang="en-IN" sz="1600" dirty="0" smtClean="0"/>
              <a:t>, </a:t>
            </a:r>
            <a:r>
              <a:rPr lang="en-IN" sz="1600" dirty="0">
                <a:solidFill>
                  <a:srgbClr val="FF0000"/>
                </a:solidFill>
              </a:rPr>
              <a:t>Azure Data Lake Store </a:t>
            </a:r>
            <a:r>
              <a:rPr lang="en-IN" sz="1600" dirty="0" smtClean="0">
                <a:solidFill>
                  <a:srgbClr val="FF0000"/>
                </a:solidFill>
              </a:rPr>
              <a:t>, Azure SQL DB, </a:t>
            </a:r>
            <a:r>
              <a:rPr lang="en-IN" sz="1600" dirty="0">
                <a:solidFill>
                  <a:srgbClr val="FF0000"/>
                </a:solidFill>
              </a:rPr>
              <a:t>Azure Database for </a:t>
            </a:r>
            <a:r>
              <a:rPr lang="en-IN" sz="1600" dirty="0" smtClean="0">
                <a:solidFill>
                  <a:srgbClr val="FF0000"/>
                </a:solidFill>
              </a:rPr>
              <a:t>MySQL, All Azure Storage, On premises Databases and Files like Amazon S3 file system, FTP </a:t>
            </a:r>
            <a:r>
              <a:rPr lang="en-IN" sz="1600" dirty="0" err="1" smtClean="0">
                <a:solidFill>
                  <a:srgbClr val="FF0000"/>
                </a:solidFill>
              </a:rPr>
              <a:t>etc</a:t>
            </a:r>
            <a:endParaRPr lang="en-IN" sz="1600" dirty="0" smtClean="0">
              <a:solidFill>
                <a:srgbClr val="FF0000"/>
              </a:solidFill>
            </a:endParaRPr>
          </a:p>
          <a:p>
            <a:endParaRPr lang="en-IN" sz="1600" b="1" dirty="0"/>
          </a:p>
          <a:p>
            <a:r>
              <a:rPr lang="en-IN" sz="1600" b="1" dirty="0" smtClean="0"/>
              <a:t>For more details explore:</a:t>
            </a:r>
          </a:p>
          <a:p>
            <a:r>
              <a:rPr lang="en-IN" sz="1600" dirty="0">
                <a:hlinkClick r:id="rId2"/>
              </a:rPr>
              <a:t>https://</a:t>
            </a:r>
            <a:r>
              <a:rPr lang="en-IN" sz="1600" dirty="0" smtClean="0">
                <a:hlinkClick r:id="rId2"/>
              </a:rPr>
              <a:t>docs.microsoft.com/en-us/azure/data-factory/concepts-datasets-linked-services</a:t>
            </a:r>
            <a:endParaRPr lang="en-IN" sz="1600" dirty="0" smtClean="0"/>
          </a:p>
          <a:p>
            <a:endParaRPr lang="en-IN" b="1" dirty="0"/>
          </a:p>
          <a:p>
            <a:endParaRPr lang="en-IN" dirty="0"/>
          </a:p>
        </p:txBody>
      </p:sp>
    </p:spTree>
    <p:extLst>
      <p:ext uri="{BB962C8B-B14F-4D97-AF65-F5344CB8AC3E}">
        <p14:creationId xmlns:p14="http://schemas.microsoft.com/office/powerpoint/2010/main" val="34348654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Capgemini Master">
  <a:themeElements>
    <a:clrScheme name="Personnalisé 1">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6288A6B4-8D07-4938-A82F-A0093CB90658}" vid="{E773FF80-0C60-4FD3-859A-2513E72AB802}"/>
    </a:ext>
  </a:extLst>
</a:theme>
</file>

<file path=ppt/theme/theme3.xml><?xml version="1.0" encoding="utf-8"?>
<a:theme xmlns:a="http://schemas.openxmlformats.org/drawingml/2006/main" name="3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2_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5.xml><?xml version="1.0" encoding="utf-8"?>
<a:theme xmlns:a="http://schemas.openxmlformats.org/drawingml/2006/main" name="4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6.xml><?xml version="1.0" encoding="utf-8"?>
<a:theme xmlns:a="http://schemas.openxmlformats.org/drawingml/2006/main" name="2_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D79205F35F1AF40BCD07C4F58D4AC80" ma:contentTypeVersion="2" ma:contentTypeDescription="Create a new document." ma:contentTypeScope="" ma:versionID="ae0a797053bf1d2e6482b7c2426858de">
  <xsd:schema xmlns:xsd="http://www.w3.org/2001/XMLSchema" xmlns:xs="http://www.w3.org/2001/XMLSchema" xmlns:p="http://schemas.microsoft.com/office/2006/metadata/properties" xmlns:ns2="9bc6b55d-a734-43bd-8eab-fb065c703cf5" targetNamespace="http://schemas.microsoft.com/office/2006/metadata/properties" ma:root="true" ma:fieldsID="c2264ae2d2e80c1691baeab673441875" ns2:_="">
    <xsd:import namespace="9bc6b55d-a734-43bd-8eab-fb065c703cf5"/>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bc6b55d-a734-43bd-8eab-fb065c703cf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E5ECB43-677F-43ED-A2F8-99358800CF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bc6b55d-a734-43bd-8eab-fb065c703cf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9bc6b55d-a734-43bd-8eab-fb065c703cf5"/>
    <ds:schemaRef ds:uri="http://schemas.microsoft.com/office/2006/documentManagement/types"/>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Machine_Learning_Analytics_Data_Science_Conference_Fall_2015_Template</Template>
  <TotalTime>4661</TotalTime>
  <Words>3254</Words>
  <Application>Microsoft Office PowerPoint</Application>
  <PresentationFormat>Custom</PresentationFormat>
  <Paragraphs>535</Paragraphs>
  <Slides>77</Slides>
  <Notes>12</Notes>
  <HiddenSlides>0</HiddenSlides>
  <MMClips>0</MMClips>
  <ScaleCrop>false</ScaleCrop>
  <HeadingPairs>
    <vt:vector size="8" baseType="variant">
      <vt:variant>
        <vt:lpstr>Fonts Used</vt:lpstr>
      </vt:variant>
      <vt:variant>
        <vt:i4>9</vt:i4>
      </vt:variant>
      <vt:variant>
        <vt:lpstr>Theme</vt:lpstr>
      </vt:variant>
      <vt:variant>
        <vt:i4>6</vt:i4>
      </vt:variant>
      <vt:variant>
        <vt:lpstr>Embedded OLE Servers</vt:lpstr>
      </vt:variant>
      <vt:variant>
        <vt:i4>1</vt:i4>
      </vt:variant>
      <vt:variant>
        <vt:lpstr>Slide Titles</vt:lpstr>
      </vt:variant>
      <vt:variant>
        <vt:i4>77</vt:i4>
      </vt:variant>
    </vt:vector>
  </HeadingPairs>
  <TitlesOfParts>
    <vt:vector size="93" baseType="lpstr">
      <vt:lpstr>MS PGothic</vt:lpstr>
      <vt:lpstr>Arial</vt:lpstr>
      <vt:lpstr>Calibri</vt:lpstr>
      <vt:lpstr>Georgia</vt:lpstr>
      <vt:lpstr>Segoe UI</vt:lpstr>
      <vt:lpstr>Segoe UI Light</vt:lpstr>
      <vt:lpstr>Segoe UI Semilight</vt:lpstr>
      <vt:lpstr>Verdana</vt:lpstr>
      <vt:lpstr>Wingdings</vt:lpstr>
      <vt:lpstr>Capgemini 2017_Cover slides</vt:lpstr>
      <vt:lpstr>Capgemini Master</vt:lpstr>
      <vt:lpstr>3_Content Layouts</vt:lpstr>
      <vt:lpstr>2_Section slides</vt:lpstr>
      <vt:lpstr>4_Content Layouts</vt:lpstr>
      <vt:lpstr>2_Content and Image Layouts</vt:lpstr>
      <vt:lpstr>think-cell Slide</vt:lpstr>
      <vt:lpstr>PowerPoint Presentation</vt:lpstr>
      <vt:lpstr>Lesson Objectives </vt:lpstr>
      <vt:lpstr>Why Data Factory?</vt:lpstr>
      <vt:lpstr>Azure Data Factory</vt:lpstr>
      <vt:lpstr>Azure Data Factory</vt:lpstr>
      <vt:lpstr>How Does it Work?</vt:lpstr>
      <vt:lpstr>PowerPoint Presentation</vt:lpstr>
      <vt:lpstr>PowerPoint Presentation</vt:lpstr>
      <vt:lpstr>Datasets in ADF</vt:lpstr>
      <vt:lpstr>PowerPoint Presentation</vt:lpstr>
      <vt:lpstr>Linked Services in ADF</vt:lpstr>
      <vt:lpstr>Sample Scenario on Datasets and Linked Service of ADF</vt:lpstr>
      <vt:lpstr>Activity &amp; Pipeline in ADF</vt:lpstr>
      <vt:lpstr>Activity &amp; Pipeline in ADF Con…</vt:lpstr>
      <vt:lpstr>PowerPoint Presentation</vt:lpstr>
      <vt:lpstr>PowerPoint Presentation</vt:lpstr>
      <vt:lpstr>PowerPoint Presentation</vt:lpstr>
      <vt:lpstr>1. Design Process - Use case  of Churning in Telcom Industries  </vt:lpstr>
      <vt:lpstr>End to End Source to Target ADF Demo   Blob to Blob Using ADF SQL DB to Blob using ADF Blob to ADL using ADF</vt:lpstr>
      <vt:lpstr>PowerPoint Presentation</vt:lpstr>
      <vt:lpstr>PowerPoint Presentation</vt:lpstr>
      <vt:lpstr>Create Container for Source and Target Con… </vt:lpstr>
      <vt:lpstr>Load Data to Source Container</vt:lpstr>
      <vt:lpstr>Deploy Data Factory</vt:lpstr>
      <vt:lpstr>Open Author and Monitor </vt:lpstr>
      <vt:lpstr>Create Linked Service</vt:lpstr>
      <vt:lpstr>Create Linked Service Con…</vt:lpstr>
      <vt:lpstr>Create Data Sets</vt:lpstr>
      <vt:lpstr>Create Data Sets Con…</vt:lpstr>
      <vt:lpstr>Create Data Sets Con…</vt:lpstr>
      <vt:lpstr>Create Data Sets Con…</vt:lpstr>
      <vt:lpstr>Create Data Sets Con…</vt:lpstr>
      <vt:lpstr>Create Data Set for Target</vt:lpstr>
      <vt:lpstr>Create Data Set for Target Con…</vt:lpstr>
      <vt:lpstr>Create Data Set for Target Con…</vt:lpstr>
      <vt:lpstr>Create Data Set for Target Con…</vt:lpstr>
      <vt:lpstr>Create Pipeline</vt:lpstr>
      <vt:lpstr>Create Pipeline Con…</vt:lpstr>
      <vt:lpstr>Create Pipeline Con…</vt:lpstr>
      <vt:lpstr>Create Pipeline Con…</vt:lpstr>
      <vt:lpstr>Execute Pipeline</vt:lpstr>
      <vt:lpstr>Execute Pipeline + </vt:lpstr>
      <vt:lpstr>Check data in BLOB target folder</vt:lpstr>
      <vt:lpstr>SQL DB to BLOB using ADF</vt:lpstr>
      <vt:lpstr>Deploy SQL DB Con…</vt:lpstr>
      <vt:lpstr>Open Query Editor in deployed SQL DB</vt:lpstr>
      <vt:lpstr>Login to SQL DB</vt:lpstr>
      <vt:lpstr>Sample Database SalesLT.Customers</vt:lpstr>
      <vt:lpstr>Deploy Blob &amp; Create target container</vt:lpstr>
      <vt:lpstr>Deploy Blob &amp; Create target container Con…</vt:lpstr>
      <vt:lpstr>Deploy Data factory &amp; Create Linked Service</vt:lpstr>
      <vt:lpstr>Linked service for Blob Storage</vt:lpstr>
      <vt:lpstr>Create Dataset for SQL DB</vt:lpstr>
      <vt:lpstr>Create Dataset for BLOB</vt:lpstr>
      <vt:lpstr>Create Pipeline and Triger</vt:lpstr>
      <vt:lpstr>Pipeline Report</vt:lpstr>
      <vt:lpstr>Check target container in BLOB Storage </vt:lpstr>
      <vt:lpstr>SQL DB (MS Azure) to Data Lake using ADF</vt:lpstr>
      <vt:lpstr>Azure Data Factory</vt:lpstr>
      <vt:lpstr>Create Linked Service for SQL DB</vt:lpstr>
      <vt:lpstr>Create Linked Service for Azure Data lake</vt:lpstr>
      <vt:lpstr>Get ID and KEY</vt:lpstr>
      <vt:lpstr>Create a NEW APP, Get ID and KEY Con…</vt:lpstr>
      <vt:lpstr>Get Key</vt:lpstr>
      <vt:lpstr>Add Access to DATA LAKE</vt:lpstr>
      <vt:lpstr>Add Access to DATA LAKE Con…</vt:lpstr>
      <vt:lpstr>Add Access to DATA LAKE Con…</vt:lpstr>
      <vt:lpstr>Add Access to DATA LAKE Con…</vt:lpstr>
      <vt:lpstr>Create Linked Service for Azure Data lake</vt:lpstr>
      <vt:lpstr>Create Dataset for SQL DB</vt:lpstr>
      <vt:lpstr>Create Dataset for ADL</vt:lpstr>
      <vt:lpstr>Create Pipeline and Triger</vt:lpstr>
      <vt:lpstr>Pipeline Report</vt:lpstr>
      <vt:lpstr>Check target in Azure Data Lake </vt:lpstr>
      <vt:lpstr>Tutorial for Azure Data Factory</vt:lpstr>
      <vt:lpstr>Lesson Summary</vt:lpstr>
      <vt:lpstr>PowerPoint Presentation</vt:lpstr>
    </vt:vector>
  </TitlesOfParts>
  <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Machine Learning, Analytics &amp; Data Science Conference</dc:subject>
  <dc:creator>Teresa Bohaty</dc:creator>
  <cp:keywords>Machine Learning Analytics ＆ Data Science Conference</cp:keywords>
  <dc:description>Template: Mitchell Derrey, Silver Fox Productions
Formatting: 
Audience Type:</dc:description>
  <cp:lastModifiedBy>Kumar, Ritul</cp:lastModifiedBy>
  <cp:revision>174</cp:revision>
  <dcterms:created xsi:type="dcterms:W3CDTF">2015-10-21T21:04:06Z</dcterms:created>
  <dcterms:modified xsi:type="dcterms:W3CDTF">2019-02-03T08:45:46Z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0x0101009D79205F35F1AF40BCD07C4F58D4AC80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6;#Microsoft Conference Center|9ee5e79d-18a6-44c6-bfde-7021198eb4fc</vt:lpwstr>
  </property>
  <property fmtid="{D5CDD505-2E9C-101B-9397-08002B2CF9AE}" pid="7" name="Track">
    <vt:lpwstr/>
  </property>
  <property fmtid="{D5CDD505-2E9C-101B-9397-08002B2CF9AE}" pid="8" name="Event Location">
    <vt:lpwstr>23;#Redmond|c18f3657-b811-49ee-9b08-ce77b3e7702b</vt:lpwstr>
  </property>
  <property fmtid="{D5CDD505-2E9C-101B-9397-08002B2CF9AE}" pid="9" name="Campaign">
    <vt:lpwstr/>
  </property>
  <property fmtid="{D5CDD505-2E9C-101B-9397-08002B2CF9AE}" pid="10" name="IsMyDocuments">
    <vt:bool>true</vt:bool>
  </property>
  <property fmtid="{D5CDD505-2E9C-101B-9397-08002B2CF9AE}" pid="11" name="TaxKeyword">
    <vt:lpwstr>430;#Machine Learning Analytics ＆ Data Science Conference|6a8167b2-07eb-471d-b603-254287b7ce90</vt:lpwstr>
  </property>
  <property fmtid="{D5CDD505-2E9C-101B-9397-08002B2CF9AE}" pid="12" name="Audience1">
    <vt:lpwstr/>
  </property>
  <property fmtid="{D5CDD505-2E9C-101B-9397-08002B2CF9AE}" pid="13" name="Event Name">
    <vt:lpwstr>224;#Machine Learning, Analytics and Data Science Conference|2f5995e3-1e3d-4c27-96d6-c6c80990926c</vt:lpwstr>
  </property>
</Properties>
</file>